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31" r:id="rId5"/>
    <p:sldId id="856" r:id="rId6"/>
    <p:sldId id="846" r:id="rId7"/>
    <p:sldId id="847" r:id="rId8"/>
    <p:sldId id="849" r:id="rId9"/>
    <p:sldId id="851" r:id="rId10"/>
    <p:sldId id="848" r:id="rId11"/>
    <p:sldId id="850" r:id="rId12"/>
    <p:sldId id="858" r:id="rId13"/>
    <p:sldId id="857" r:id="rId14"/>
    <p:sldId id="855" r:id="rId15"/>
    <p:sldId id="853" r:id="rId16"/>
    <p:sldId id="859" r:id="rId1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56"/>
            <p14:sldId id="846"/>
            <p14:sldId id="847"/>
            <p14:sldId id="849"/>
            <p14:sldId id="851"/>
            <p14:sldId id="848"/>
            <p14:sldId id="850"/>
            <p14:sldId id="858"/>
            <p14:sldId id="857"/>
            <p14:sldId id="855"/>
            <p14:sldId id="853"/>
            <p14:sldId id="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9849" autoAdjust="0"/>
  </p:normalViewPr>
  <p:slideViewPr>
    <p:cSldViewPr snapToGrid="0">
      <p:cViewPr varScale="1">
        <p:scale>
          <a:sx n="110" d="100"/>
          <a:sy n="110" d="100"/>
        </p:scale>
        <p:origin x="124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11/11/2021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478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3292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754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270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6048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219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5068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6034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4787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6996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7269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papers.ssrn.com/sol3/papers.cfm?abstract_id=377899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towardsdatascience.com/shap-shapley-additive-explanations-5a2a271ed9c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184922"/>
            <a:ext cx="5176520" cy="571512"/>
          </a:xfrm>
        </p:spPr>
        <p:txBody>
          <a:bodyPr/>
          <a:lstStyle/>
          <a:p>
            <a:r>
              <a:rPr lang="en-GB" sz="3200" dirty="0" err="1"/>
              <a:t>Explainability</a:t>
            </a:r>
            <a:r>
              <a:rPr lang="en-GB" sz="3200" dirty="0"/>
              <a:t> </a:t>
            </a:r>
            <a:br>
              <a:rPr lang="en-GB" sz="3200" dirty="0"/>
            </a:br>
            <a:r>
              <a:rPr lang="en-GB" sz="1800" dirty="0"/>
              <a:t>Milestone 5: Trade-offs and Interactions with other verticals in Trustworthy AI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9"/>
    </mc:Choice>
    <mc:Fallback xmlns="">
      <p:transition spd="slow" advTm="162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D0B9-DC1C-425E-8B89-D933F5C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Interactions with Fairness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6"/>
    </mc:Choice>
    <mc:Fallback xmlns="">
      <p:transition spd="slow" advTm="123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Questions one can answer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16B2684-24F2-48C0-A235-1AF2084554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59" y="1387550"/>
            <a:ext cx="4488601" cy="236839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</a:rPr>
              <a:t>Are the most influential factors reasonable? Are they proxy for a protected characteristics? </a:t>
            </a:r>
            <a:endParaRPr lang="en-GB" sz="2000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Helvetica Neue"/>
              </a:rPr>
              <a:t>Is the model relying too much on one feature?</a:t>
            </a:r>
            <a:endParaRPr lang="en-GB" sz="20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</a:rPr>
              <a:t>Are they the influential factors the same across different groups 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F2BC17-DAB8-42D6-A404-F3E90F8D4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10" y="1112464"/>
            <a:ext cx="3219131" cy="379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4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70"/>
    </mc:Choice>
    <mc:Fallback xmlns="">
      <p:transition spd="slow" advTm="10227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Adaptation to fairness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DA8068-5256-475D-A1F2-0BE8B28FB6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0903" y="1725914"/>
            <a:ext cx="7173189" cy="236839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</a:rPr>
              <a:t>Instead of explaining output </a:t>
            </a: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explain fairness metric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Example: effect of permutation importance on Disparate Impact metric.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Answers the question: what are the features most responsible for the observed bias (if any) ? 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581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59"/>
    </mc:Choice>
    <mc:Fallback xmlns="">
      <p:transition spd="slow" advTm="561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Further readings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DA8068-5256-475D-A1F2-0BE8B28FB6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992" y="1871829"/>
            <a:ext cx="7173189" cy="23683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333333"/>
                </a:solidFill>
                <a:effectLst/>
                <a:latin typeface="Helvetica Neue"/>
              </a:rPr>
              <a:t>Interpretable Machine Learning. </a:t>
            </a:r>
            <a:r>
              <a:rPr lang="en-GB" sz="2000" i="1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GB" sz="2000" b="0" i="1" dirty="0">
                <a:solidFill>
                  <a:srgbClr val="333333"/>
                </a:solidFill>
                <a:effectLst/>
                <a:latin typeface="Helvetica Neue"/>
              </a:rPr>
              <a:t>Guide for Making Black Box Models Explainable (</a:t>
            </a: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https://christophm.github.io/interpretable-ml-book/</a:t>
            </a:r>
            <a:r>
              <a:rPr lang="en-GB" sz="200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03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41"/>
    </mc:Choice>
    <mc:Fallback xmlns="">
      <p:transition spd="slow" advTm="529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D0B9-DC1C-425E-8B89-D933F5C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 on </a:t>
            </a:r>
            <a:r>
              <a:rPr lang="en-GB" dirty="0" err="1"/>
              <a:t>Explainability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1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0"/>
    </mc:Choice>
    <mc:Fallback xmlns="">
      <p:transition spd="slow" advTm="101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Interpretability/</a:t>
            </a:r>
            <a:r>
              <a:rPr lang="en-GB" dirty="0" err="1"/>
              <a:t>Explainability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353" y="1733006"/>
            <a:ext cx="7173189" cy="236839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Helvetica Neue"/>
              </a:rPr>
              <a:t>Interpretability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 Neue"/>
              </a:rPr>
              <a:t>: "the degree to which a human can understand the cause of a decision“ 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[Miller, 2018]</a:t>
            </a:r>
            <a:endParaRPr lang="en-GB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000000"/>
                </a:solidFill>
                <a:latin typeface="Helvetica Neue"/>
              </a:rPr>
              <a:t>Explainability</a:t>
            </a:r>
            <a:r>
              <a:rPr lang="en-GB" sz="2000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 Neue"/>
              </a:rPr>
              <a:t>the degree to which the inner mechanics of an algorithm are understood by a human</a:t>
            </a:r>
            <a:endParaRPr lang="en-GB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8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0"/>
    </mc:Choice>
    <mc:Fallback xmlns="">
      <p:transition spd="slow" advTm="7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Types of </a:t>
            </a:r>
            <a:r>
              <a:rPr lang="en-GB" dirty="0" err="1"/>
              <a:t>Explainability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6F2FEC8-77C6-4DA3-8FFA-08453C83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7" y="1015188"/>
            <a:ext cx="6734133" cy="3584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7680B7-C9FC-4A1E-BD4A-65C72C6D90FD}"/>
              </a:ext>
            </a:extLst>
          </p:cNvPr>
          <p:cNvSpPr txBox="1"/>
          <p:nvPr/>
        </p:nvSpPr>
        <p:spPr>
          <a:xfrm>
            <a:off x="642025" y="4633696"/>
            <a:ext cx="421532" cy="354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Koshiyama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 et al.,2021]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26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77"/>
    </mc:Choice>
    <mc:Fallback xmlns="">
      <p:transition spd="slow" advTm="82377"/>
    </mc:Fallback>
  </mc:AlternateContent>
  <p:extLst>
    <p:ext uri="{3A86A75C-4F4B-4683-9AE1-C65F6400EC91}">
      <p14:laserTraceLst xmlns:p14="http://schemas.microsoft.com/office/powerpoint/2010/main">
        <p14:tracePtLst>
          <p14:tracePt t="22679" x="8947150" y="1382713"/>
          <p14:tracePt t="22687" x="8843963" y="1382713"/>
          <p14:tracePt t="22695" x="8736013" y="1382713"/>
          <p14:tracePt t="22703" x="8640763" y="1382713"/>
          <p14:tracePt t="22711" x="8558213" y="1382713"/>
          <p14:tracePt t="22720" x="8494713" y="1382713"/>
          <p14:tracePt t="22728" x="8448675" y="1382713"/>
          <p14:tracePt t="22735" x="8435975" y="1382713"/>
          <p14:tracePt t="22743" x="8429625" y="1382713"/>
          <p14:tracePt t="22988" x="8429625" y="1376363"/>
          <p14:tracePt t="23389" x="8423275" y="1370013"/>
          <p14:tracePt t="23397" x="8385175" y="1331913"/>
          <p14:tracePt t="23405" x="8328025" y="1281113"/>
          <p14:tracePt t="23414" x="8270875" y="1243013"/>
          <p14:tracePt t="23422" x="8201025" y="1204913"/>
          <p14:tracePt t="23429" x="8124825" y="1179513"/>
          <p14:tracePt t="23439" x="8048625" y="1135063"/>
          <p14:tracePt t="23445" x="7932738" y="1077913"/>
          <p14:tracePt t="23454" x="7786688" y="1012825"/>
          <p14:tracePt t="23461" x="7634288" y="955675"/>
          <p14:tracePt t="23470" x="7486650" y="923925"/>
          <p14:tracePt t="23477" x="7277100" y="898525"/>
          <p14:tracePt t="23486" x="7072313" y="879475"/>
          <p14:tracePt t="23493" x="6850063" y="854075"/>
          <p14:tracePt t="23502" x="6537325" y="822325"/>
          <p14:tracePt t="23509" x="6207125" y="796925"/>
          <p14:tracePt t="23517" x="5894388" y="752475"/>
          <p14:tracePt t="23525" x="5626100" y="727075"/>
          <p14:tracePt t="23533" x="5359400" y="701675"/>
          <p14:tracePt t="23539" x="5129213" y="676275"/>
          <p14:tracePt t="23550" x="4951413" y="663575"/>
          <p14:tracePt t="23557" x="4772025" y="650875"/>
          <p14:tracePt t="23567" x="4613275" y="644525"/>
          <p14:tracePt t="23572" x="4479925" y="630238"/>
          <p14:tracePt t="23580" x="4338638" y="623888"/>
          <p14:tracePt t="23587" x="4237038" y="623888"/>
          <p14:tracePt t="23595" x="4116388" y="630238"/>
          <p14:tracePt t="23604" x="4008438" y="650875"/>
          <p14:tracePt t="23613" x="3873500" y="669925"/>
          <p14:tracePt t="23620" x="3765550" y="688975"/>
          <p14:tracePt t="23627" x="3651250" y="708025"/>
          <p14:tracePt t="23636" x="3524250" y="727075"/>
          <p14:tracePt t="23643" x="3402013" y="746125"/>
          <p14:tracePt t="23652" x="3275013" y="771525"/>
          <p14:tracePt t="23659" x="3167063" y="803275"/>
          <p14:tracePt t="23667" x="3065463" y="815975"/>
          <p14:tracePt t="23675" x="2976563" y="847725"/>
          <p14:tracePt t="23681" x="2917825" y="866775"/>
          <p14:tracePt t="23689" x="2860675" y="885825"/>
          <p14:tracePt t="23698" x="2816225" y="911225"/>
          <p14:tracePt t="23705" x="2778125" y="923925"/>
          <p14:tracePt t="23713" x="2752725" y="942975"/>
          <p14:tracePt t="23721" x="2740025" y="968375"/>
          <p14:tracePt t="23730" x="2720975" y="1012825"/>
          <p14:tracePt t="23738" x="2708275" y="1084263"/>
          <p14:tracePt t="23745" x="2689225" y="1147763"/>
          <p14:tracePt t="23754" x="2689225" y="1230313"/>
          <p14:tracePt t="23761" x="2689225" y="1306513"/>
          <p14:tracePt t="23770" x="2689225" y="1382713"/>
          <p14:tracePt t="23777" x="2701925" y="1458913"/>
          <p14:tracePt t="23786" x="2720975" y="1536700"/>
          <p14:tracePt t="23793" x="2733675" y="1600200"/>
          <p14:tracePt t="23802" x="2752725" y="1663700"/>
          <p14:tracePt t="23811" x="2778125" y="1733550"/>
          <p14:tracePt t="23818" x="2809875" y="1797050"/>
          <p14:tracePt t="23827" x="2860675" y="1885950"/>
          <p14:tracePt t="23833" x="2930525" y="1995488"/>
          <p14:tracePt t="23839" x="3027363" y="2109788"/>
          <p14:tracePt t="23848" x="3097213" y="2179638"/>
          <p14:tracePt t="23856" x="3167063" y="2243138"/>
          <p14:tracePt t="23868" x="3255963" y="2293938"/>
          <p14:tracePt t="23871" x="3338513" y="2344738"/>
          <p14:tracePt t="23880" x="3448050" y="2371725"/>
          <p14:tracePt t="23899" x="3663950" y="2409825"/>
          <p14:tracePt t="23905" x="3771900" y="2428875"/>
          <p14:tracePt t="23911" x="3900488" y="2428875"/>
          <p14:tracePt t="23920" x="4040188" y="2422525"/>
          <p14:tracePt t="23927" x="4179888" y="2403475"/>
          <p14:tracePt t="23936" x="4287838" y="2384425"/>
          <p14:tracePt t="23943" x="4384675" y="2351088"/>
          <p14:tracePt t="23952" x="4486275" y="2306638"/>
          <p14:tracePt t="23959" x="4562475" y="2268538"/>
          <p14:tracePt t="23967" x="4619625" y="2249488"/>
          <p14:tracePt t="23975" x="4664075" y="2205038"/>
          <p14:tracePt t="23983" x="4695825" y="2166938"/>
          <p14:tracePt t="23991" x="4721225" y="2122488"/>
          <p14:tracePt t="23998" x="4733925" y="2084388"/>
          <p14:tracePt t="24005" x="4752975" y="2046288"/>
          <p14:tracePt t="24014" x="4765675" y="2020888"/>
          <p14:tracePt t="24021" x="4772025" y="2014538"/>
          <p14:tracePt t="24029" x="4784725" y="2001838"/>
          <p14:tracePt t="24038" x="4797425" y="1989138"/>
          <p14:tracePt t="24045" x="4811713" y="1976438"/>
          <p14:tracePt t="24054" x="4830763" y="1957388"/>
          <p14:tracePt t="24063" x="4837113" y="1951038"/>
          <p14:tracePt t="24070" x="4849813" y="1931988"/>
          <p14:tracePt t="24077" x="4862513" y="1917700"/>
          <p14:tracePt t="24085" x="4875213" y="1885950"/>
          <p14:tracePt t="24093" x="4887913" y="1866900"/>
          <p14:tracePt t="24102" x="4894263" y="1835150"/>
          <p14:tracePt t="24109" x="4894263" y="1803400"/>
          <p14:tracePt t="24117" x="4894263" y="1765300"/>
          <p14:tracePt t="24125" x="4894263" y="1733550"/>
          <p14:tracePt t="24131" x="4894263" y="1708150"/>
          <p14:tracePt t="24139" x="4887913" y="1682750"/>
          <p14:tracePt t="24147" x="4881563" y="1651000"/>
          <p14:tracePt t="24156" x="4875213" y="1606550"/>
          <p14:tracePt t="24164" x="4856163" y="1562100"/>
          <p14:tracePt t="24171" x="4849813" y="1524000"/>
          <p14:tracePt t="24180" x="4837113" y="1477963"/>
          <p14:tracePt t="24188" x="4818063" y="1433513"/>
          <p14:tracePt t="24195" x="4811713" y="1376363"/>
          <p14:tracePt t="24204" x="4797425" y="1331913"/>
          <p14:tracePt t="24211" x="4778375" y="1274763"/>
          <p14:tracePt t="24220" x="4759325" y="1230313"/>
          <p14:tracePt t="24227" x="4733925" y="1185863"/>
          <p14:tracePt t="24236" x="4695825" y="1135063"/>
          <p14:tracePt t="24243" x="4645025" y="1084263"/>
          <p14:tracePt t="24252" x="4594225" y="1044575"/>
          <p14:tracePt t="24259" x="4543425" y="993775"/>
          <p14:tracePt t="24268" x="4486275" y="962025"/>
          <p14:tracePt t="24275" x="4441825" y="923925"/>
          <p14:tracePt t="24281" x="4391025" y="898525"/>
          <p14:tracePt t="24289" x="4332288" y="879475"/>
          <p14:tracePt t="24298" x="4287838" y="866775"/>
          <p14:tracePt t="24306" x="4243388" y="854075"/>
          <p14:tracePt t="24314" x="4186238" y="835025"/>
          <p14:tracePt t="24321" x="4135438" y="828675"/>
          <p14:tracePt t="24331" x="4065588" y="822325"/>
          <p14:tracePt t="24338" x="4002088" y="822325"/>
          <p14:tracePt t="24345" x="3938588" y="822325"/>
          <p14:tracePt t="24354" x="3873500" y="822325"/>
          <p14:tracePt t="24361" x="3822700" y="822325"/>
          <p14:tracePt t="24371" x="3759200" y="822325"/>
          <p14:tracePt t="24377" x="3702050" y="835025"/>
          <p14:tracePt t="24386" x="3644900" y="854075"/>
          <p14:tracePt t="24393" x="3600450" y="866775"/>
          <p14:tracePt t="24402" x="3562350" y="879475"/>
          <p14:tracePt t="24409" x="3530600" y="904875"/>
          <p14:tracePt t="24418" x="3498850" y="923925"/>
          <p14:tracePt t="24425" x="3473450" y="955675"/>
          <p14:tracePt t="24431" x="3448050" y="1000125"/>
          <p14:tracePt t="24440" x="3435350" y="1044575"/>
          <p14:tracePt t="24447" x="3414713" y="1103313"/>
          <p14:tracePt t="24456" x="3395663" y="1166813"/>
          <p14:tracePt t="24464" x="3382963" y="1236663"/>
          <p14:tracePt t="24471" x="3376613" y="1300163"/>
          <p14:tracePt t="24479" x="3376613" y="1382713"/>
          <p14:tracePt t="24487" x="3363913" y="1477963"/>
          <p14:tracePt t="24496" x="3376613" y="1574800"/>
          <p14:tracePt t="24504" x="3395663" y="1663700"/>
          <p14:tracePt t="24511" x="3408363" y="1752600"/>
          <p14:tracePt t="24520" x="3427413" y="1816100"/>
          <p14:tracePt t="24527" x="3441700" y="1873250"/>
          <p14:tracePt t="24536" x="3467100" y="1931988"/>
          <p14:tracePt t="24543" x="3492500" y="1976438"/>
          <p14:tracePt t="24552" x="3524250" y="2027238"/>
          <p14:tracePt t="24559" x="3575050" y="2071688"/>
          <p14:tracePt t="24567" x="3619500" y="2116138"/>
          <p14:tracePt t="24575" x="3683000" y="2154238"/>
          <p14:tracePt t="24583" x="3746500" y="2192338"/>
          <p14:tracePt t="24589" x="3816350" y="2205038"/>
          <p14:tracePt t="24597" x="3913188" y="2230438"/>
          <p14:tracePt t="24605" x="4008438" y="2249488"/>
          <p14:tracePt t="24614" x="4103688" y="2268538"/>
          <p14:tracePt t="24621" x="4179888" y="2274888"/>
          <p14:tracePt t="24629" x="4256088" y="2274888"/>
          <p14:tracePt t="24637" x="4319588" y="2274888"/>
          <p14:tracePt t="24647" x="4384675" y="2274888"/>
          <p14:tracePt t="24654" x="4448175" y="2255838"/>
          <p14:tracePt t="24661" x="4492625" y="2243138"/>
          <p14:tracePt t="24670" x="4530725" y="2230438"/>
          <p14:tracePt t="24677" x="4556125" y="2217738"/>
          <p14:tracePt t="24686" x="4568825" y="2198688"/>
          <p14:tracePt t="24695" x="4581525" y="2160588"/>
          <p14:tracePt t="24703" x="4594225" y="2128838"/>
          <p14:tracePt t="24711" x="4613275" y="2084388"/>
          <p14:tracePt t="24719" x="4625975" y="2033588"/>
          <p14:tracePt t="24727" x="4645025" y="1982788"/>
          <p14:tracePt t="24733" x="4651375" y="1924050"/>
          <p14:tracePt t="24741" x="4670425" y="1866900"/>
          <p14:tracePt t="24747" x="4683125" y="1809750"/>
          <p14:tracePt t="24755" x="4702175" y="1746250"/>
          <p14:tracePt t="24764" x="4714875" y="1682750"/>
          <p14:tracePt t="24771" x="4721225" y="1625600"/>
          <p14:tracePt t="24780" x="4721225" y="1562100"/>
          <p14:tracePt t="24787" x="4721225" y="1511300"/>
          <p14:tracePt t="24796" x="4708525" y="1439863"/>
          <p14:tracePt t="24804" x="4689475" y="1382713"/>
          <p14:tracePt t="24811" x="4657725" y="1325563"/>
          <p14:tracePt t="24820" x="4625975" y="1262063"/>
          <p14:tracePt t="24827" x="4581525" y="1211263"/>
          <p14:tracePt t="24836" x="4549775" y="1166813"/>
          <p14:tracePt t="24843" x="4530725" y="1116013"/>
          <p14:tracePt t="24852" x="4505325" y="1077913"/>
          <p14:tracePt t="24859" x="4492625" y="1063625"/>
          <p14:tracePt t="24868" x="4479925" y="1050925"/>
          <p14:tracePt t="24875" x="4473575" y="1031875"/>
          <p14:tracePt t="24883" x="4460875" y="1019175"/>
          <p14:tracePt t="24893" x="4448175" y="1006475"/>
          <p14:tracePt t="24898" x="4435475" y="1000125"/>
          <p14:tracePt t="24913" x="4410075" y="974725"/>
          <p14:tracePt t="24921" x="4371975" y="962025"/>
          <p14:tracePt t="24930" x="4346575" y="949325"/>
          <p14:tracePt t="24937" x="4300538" y="930275"/>
          <p14:tracePt t="24946" x="4275138" y="917575"/>
          <p14:tracePt t="24954" x="4230688" y="911225"/>
          <p14:tracePt t="24961" x="4186238" y="904875"/>
          <p14:tracePt t="24970" x="4160838" y="898525"/>
          <p14:tracePt t="24977" x="4129088" y="898525"/>
          <p14:tracePt t="24986" x="4103688" y="898525"/>
          <p14:tracePt t="24993" x="4078288" y="898525"/>
          <p14:tracePt t="25002" x="4071938" y="898525"/>
          <p14:tracePt t="25009" x="4046538" y="898525"/>
          <p14:tracePt t="25018" x="4021138" y="898525"/>
          <p14:tracePt t="25025" x="3989388" y="911225"/>
          <p14:tracePt t="25034" x="3951288" y="917575"/>
          <p14:tracePt t="25041" x="3906838" y="936625"/>
          <p14:tracePt t="25047" x="3879850" y="949325"/>
          <p14:tracePt t="25055" x="3841750" y="962025"/>
          <p14:tracePt t="25063" x="3810000" y="981075"/>
          <p14:tracePt t="25072" x="3778250" y="1006475"/>
          <p14:tracePt t="25080" x="3752850" y="1019175"/>
          <p14:tracePt t="25088" x="3733800" y="1044575"/>
          <p14:tracePt t="25096" x="3714750" y="1063625"/>
          <p14:tracePt t="25103" x="3689350" y="1090613"/>
          <p14:tracePt t="25111" x="3651250" y="1122363"/>
          <p14:tracePt t="25120" x="3619500" y="1154113"/>
          <p14:tracePt t="25127" x="3587750" y="1179513"/>
          <p14:tracePt t="25136" x="3568700" y="1211263"/>
          <p14:tracePt t="25143" x="3556000" y="1217613"/>
          <p14:tracePt t="25152" x="3549650" y="1230313"/>
          <p14:tracePt t="25159" x="3536950" y="1255713"/>
          <p14:tracePt t="25168" x="3530600" y="1268413"/>
          <p14:tracePt t="25175" x="3517900" y="1293813"/>
          <p14:tracePt t="25183" x="3511550" y="1325563"/>
          <p14:tracePt t="25193" x="3511550" y="1357313"/>
          <p14:tracePt t="25199" x="3511550" y="1401763"/>
          <p14:tracePt t="25206" x="3511550" y="1458913"/>
          <p14:tracePt t="25213" x="3511550" y="1524000"/>
          <p14:tracePt t="25222" x="3524250" y="1568450"/>
          <p14:tracePt t="25229" x="3543300" y="1631950"/>
          <p14:tracePt t="25237" x="3575050" y="1689100"/>
          <p14:tracePt t="25245" x="3619500" y="1752600"/>
          <p14:tracePt t="25253" x="3670300" y="1797050"/>
          <p14:tracePt t="25262" x="3714750" y="1847850"/>
          <p14:tracePt t="25270" x="3759200" y="1898650"/>
          <p14:tracePt t="25277" x="3797300" y="1951038"/>
          <p14:tracePt t="25286" x="3848100" y="1995488"/>
          <p14:tracePt t="25293" x="3894138" y="2039938"/>
          <p14:tracePt t="25302" x="3944938" y="2071688"/>
          <p14:tracePt t="25309" x="4002088" y="2109788"/>
          <p14:tracePt t="25318" x="4059238" y="2135188"/>
          <p14:tracePt t="25325" x="4110038" y="2166938"/>
          <p14:tracePt t="25334" x="4160838" y="2185988"/>
          <p14:tracePt t="25340" x="4211638" y="2205038"/>
          <p14:tracePt t="25347" x="4243388" y="2224088"/>
          <p14:tracePt t="25355" x="4275138" y="2236788"/>
          <p14:tracePt t="25363" x="4287838" y="2243138"/>
          <p14:tracePt t="25371" x="4306888" y="2243138"/>
          <p14:tracePt t="25380" x="4313238" y="2243138"/>
          <p14:tracePt t="25909" x="4319588" y="2236788"/>
          <p14:tracePt t="25918" x="4325938" y="2160588"/>
          <p14:tracePt t="25927" x="4346575" y="2103438"/>
          <p14:tracePt t="25933" x="4346575" y="2065338"/>
          <p14:tracePt t="25941" x="4352925" y="2027238"/>
          <p14:tracePt t="25949" x="4365625" y="1995488"/>
          <p14:tracePt t="25957" x="4371975" y="1970088"/>
          <p14:tracePt t="25963" x="4384675" y="1951038"/>
          <p14:tracePt t="25971" x="4384675" y="1938338"/>
          <p14:tracePt t="25979" x="4391025" y="1931988"/>
          <p14:tracePt t="25987" x="4391025" y="1917700"/>
          <p14:tracePt t="25996" x="4391025" y="1905000"/>
          <p14:tracePt t="26003" x="4391025" y="1898650"/>
          <p14:tracePt t="26012" x="4397375" y="1892300"/>
          <p14:tracePt t="26020" x="4397375" y="1885950"/>
          <p14:tracePt t="26027" x="4397375" y="1879600"/>
          <p14:tracePt t="26036" x="4397375" y="1873250"/>
          <p14:tracePt t="26043" x="4403725" y="1866900"/>
          <p14:tracePt t="26052" x="4403725" y="1860550"/>
          <p14:tracePt t="26059" x="4403725" y="1854200"/>
          <p14:tracePt t="26129" x="4403725" y="1847850"/>
          <p14:tracePt t="31640" x="4403725" y="1879600"/>
          <p14:tracePt t="31645" x="4346575" y="2014538"/>
          <p14:tracePt t="31654" x="4268788" y="2135188"/>
          <p14:tracePt t="31661" x="4198938" y="2262188"/>
          <p14:tracePt t="31669" x="4141788" y="2371725"/>
          <p14:tracePt t="31677" x="4090988" y="2486025"/>
          <p14:tracePt t="31685" x="4065588" y="2581275"/>
          <p14:tracePt t="31693" x="4046538" y="2701925"/>
          <p14:tracePt t="31702" x="4027488" y="2811463"/>
          <p14:tracePt t="31709" x="4027488" y="2913063"/>
          <p14:tracePt t="31717" x="4040188" y="3001963"/>
          <p14:tracePt t="31725" x="4059238" y="3084513"/>
          <p14:tracePt t="31734" x="4084638" y="3154363"/>
          <p14:tracePt t="31741" x="4116388" y="3225800"/>
          <p14:tracePt t="31749" x="4148138" y="3289300"/>
          <p14:tracePt t="31757" x="4173538" y="3359150"/>
          <p14:tracePt t="31766" x="4192588" y="3403600"/>
          <p14:tracePt t="31773" x="4205288" y="3448050"/>
          <p14:tracePt t="31780" x="4217988" y="3492500"/>
          <p14:tracePt t="31787" x="4237038" y="3530600"/>
          <p14:tracePt t="31795" x="4249738" y="3568700"/>
          <p14:tracePt t="31803" x="4262438" y="3600450"/>
          <p14:tracePt t="31811" x="4281488" y="3632200"/>
          <p14:tracePt t="31819" x="4313238" y="3652838"/>
          <p14:tracePt t="31827" x="4338638" y="3671888"/>
          <p14:tracePt t="31835" x="4365625" y="3684588"/>
          <p14:tracePt t="31843" x="4384675" y="3690938"/>
          <p14:tracePt t="31851" x="4397375" y="3703638"/>
          <p14:tracePt t="31859" x="4403725" y="3709988"/>
          <p14:tracePt t="31871" x="4410075" y="3709988"/>
          <p14:tracePt t="31880" x="4416425" y="3716338"/>
          <p14:tracePt t="31889" x="4422775" y="3716338"/>
          <p14:tracePt t="31906" x="4448175" y="3722688"/>
          <p14:tracePt t="31911" x="4454525" y="3722688"/>
          <p14:tracePt t="31919" x="4467225" y="3722688"/>
          <p14:tracePt t="31928" x="4479925" y="3722688"/>
          <p14:tracePt t="31989" x="4448175" y="3709988"/>
          <p14:tracePt t="31997" x="4403725" y="3690938"/>
          <p14:tracePt t="32005" x="4352925" y="3671888"/>
          <p14:tracePt t="32014" x="4306888" y="3659188"/>
          <p14:tracePt t="32021" x="4243388" y="3638550"/>
          <p14:tracePt t="32029" x="4173538" y="3625850"/>
          <p14:tracePt t="32037" x="4078288" y="3613150"/>
          <p14:tracePt t="32045" x="3976688" y="3606800"/>
          <p14:tracePt t="32053" x="3887788" y="3606800"/>
          <p14:tracePt t="32061" x="3803650" y="3606800"/>
          <p14:tracePt t="32069" x="3727450" y="3613150"/>
          <p14:tracePt t="32075" x="3651250" y="3632200"/>
          <p14:tracePt t="32083" x="3587750" y="3652838"/>
          <p14:tracePt t="32091" x="3524250" y="3665538"/>
          <p14:tracePt t="32100" x="3473450" y="3690938"/>
          <p14:tracePt t="32107" x="3427413" y="3722688"/>
          <p14:tracePt t="32116" x="3376613" y="3754438"/>
          <p14:tracePt t="32123" x="3325813" y="3805238"/>
          <p14:tracePt t="32132" x="3281363" y="3843338"/>
          <p14:tracePt t="32139" x="3230563" y="3894138"/>
          <p14:tracePt t="32148" x="3205163" y="3938588"/>
          <p14:tracePt t="32156" x="3192463" y="3989388"/>
          <p14:tracePt t="32164" x="3173413" y="4033838"/>
          <p14:tracePt t="32171" x="3167063" y="4079875"/>
          <p14:tracePt t="32180" x="3160713" y="4124325"/>
          <p14:tracePt t="32187" x="3160713" y="4168775"/>
          <p14:tracePt t="32195" x="3160713" y="4213225"/>
          <p14:tracePt t="32203" x="3179763" y="4257675"/>
          <p14:tracePt t="32211" x="3198813" y="4295775"/>
          <p14:tracePt t="32219" x="3217863" y="4321175"/>
          <p14:tracePt t="32225" x="3243263" y="4359275"/>
          <p14:tracePt t="32233" x="3281363" y="4391025"/>
          <p14:tracePt t="32241" x="3332163" y="4429125"/>
          <p14:tracePt t="32249" x="3376613" y="4441825"/>
          <p14:tracePt t="32257" x="3441700" y="4467225"/>
          <p14:tracePt t="32266" x="3511550" y="4486275"/>
          <p14:tracePt t="32273" x="3587750" y="4506913"/>
          <p14:tracePt t="32282" x="3670300" y="4519613"/>
          <p14:tracePt t="32289" x="3759200" y="4532313"/>
          <p14:tracePt t="32298" x="3860800" y="4545013"/>
          <p14:tracePt t="32305" x="3951288" y="4564063"/>
          <p14:tracePt t="32313" x="4027488" y="4570413"/>
          <p14:tracePt t="32321" x="4097338" y="4570413"/>
          <p14:tracePt t="32329" x="4173538" y="4570413"/>
          <p14:tracePt t="32337" x="4249738" y="4564063"/>
          <p14:tracePt t="32345" x="4313238" y="4545013"/>
          <p14:tracePt t="32353" x="4384675" y="4519613"/>
          <p14:tracePt t="32361" x="4448175" y="4506913"/>
          <p14:tracePt t="32369" x="4518025" y="4467225"/>
          <p14:tracePt t="32375" x="4587875" y="4429125"/>
          <p14:tracePt t="32383" x="4638675" y="4403725"/>
          <p14:tracePt t="32391" x="4689475" y="4359275"/>
          <p14:tracePt t="32399" x="4721225" y="4314825"/>
          <p14:tracePt t="32407" x="4746625" y="4270375"/>
          <p14:tracePt t="32415" x="4759325" y="4219575"/>
          <p14:tracePt t="32423" x="4778375" y="4168775"/>
          <p14:tracePt t="32432" x="4784725" y="4124325"/>
          <p14:tracePt t="32439" x="4784725" y="4086225"/>
          <p14:tracePt t="32448" x="4784725" y="4065588"/>
          <p14:tracePt t="32456" x="4784725" y="4040188"/>
          <p14:tracePt t="32463" x="4778375" y="4027488"/>
          <p14:tracePt t="32472" x="4772025" y="4014788"/>
          <p14:tracePt t="32480" x="4765675" y="4008438"/>
          <p14:tracePt t="32487" x="4759325" y="3995738"/>
          <p14:tracePt t="32496" x="4752975" y="3983038"/>
          <p14:tracePt t="32503" x="4740275" y="3970338"/>
          <p14:tracePt t="32511" x="4727575" y="3963988"/>
          <p14:tracePt t="32519" x="4714875" y="3951288"/>
          <p14:tracePt t="32525" x="4708525" y="3938588"/>
          <p14:tracePt t="32533" x="4695825" y="3925888"/>
          <p14:tracePt t="32541" x="4683125" y="3919538"/>
          <p14:tracePt t="32550" x="4664075" y="3906838"/>
          <p14:tracePt t="32557" x="4657725" y="3894138"/>
          <p14:tracePt t="32566" x="4645025" y="3881438"/>
          <p14:tracePt t="32573" x="4619625" y="3868738"/>
          <p14:tracePt t="32582" x="4581525" y="3856038"/>
          <p14:tracePt t="32589" x="4537075" y="3836988"/>
          <p14:tracePt t="32598" x="4492625" y="3824288"/>
          <p14:tracePt t="32606" x="4422775" y="3805238"/>
          <p14:tracePt t="32614" x="4378325" y="3798888"/>
          <p14:tracePt t="32622" x="4332288" y="3792538"/>
          <p14:tracePt t="32630" x="4287838" y="3786188"/>
          <p14:tracePt t="32639" x="4217988" y="3786188"/>
          <p14:tracePt t="32645" x="4141788" y="3786188"/>
          <p14:tracePt t="32653" x="4046538" y="3786188"/>
          <p14:tracePt t="32661" x="3957638" y="3805238"/>
          <p14:tracePt t="32669" x="3879850" y="3824288"/>
          <p14:tracePt t="32675" x="3816350" y="3830638"/>
          <p14:tracePt t="32683" x="3765550" y="3836988"/>
          <p14:tracePt t="32691" x="3695700" y="3843338"/>
          <p14:tracePt t="32699" x="3644900" y="3856038"/>
          <p14:tracePt t="32707" x="3587750" y="3862388"/>
          <p14:tracePt t="32715" x="3543300" y="3868738"/>
          <p14:tracePt t="32723" x="3511550" y="3881438"/>
          <p14:tracePt t="32732" x="3492500" y="3887788"/>
          <p14:tracePt t="32740" x="3473450" y="3900488"/>
          <p14:tracePt t="32748" x="3460750" y="3913188"/>
          <p14:tracePt t="32756" x="3448050" y="3925888"/>
          <p14:tracePt t="32764" x="3435350" y="3951288"/>
          <p14:tracePt t="32772" x="3414713" y="3995738"/>
          <p14:tracePt t="32779" x="3382963" y="4046538"/>
          <p14:tracePt t="32789" x="3338513" y="4092575"/>
          <p14:tracePt t="32795" x="3300413" y="4143375"/>
          <p14:tracePt t="32805" x="3249613" y="4194175"/>
          <p14:tracePt t="32811" x="3217863" y="4238625"/>
          <p14:tracePt t="32819" x="3198813" y="4289425"/>
          <p14:tracePt t="32825" x="3179763" y="4333875"/>
          <p14:tracePt t="32833" x="3167063" y="4378325"/>
          <p14:tracePt t="32841" x="3160713" y="4422775"/>
          <p14:tracePt t="32849" x="3160713" y="4448175"/>
          <p14:tracePt t="32857" x="3160713" y="4460875"/>
          <p14:tracePt t="32865" x="3167063" y="4479925"/>
          <p14:tracePt t="32873" x="3179763" y="4498975"/>
          <p14:tracePt t="32882" x="3198813" y="4513263"/>
          <p14:tracePt t="32889" x="3217863" y="4525963"/>
          <p14:tracePt t="32907" x="3255963" y="4551363"/>
          <p14:tracePt t="32914" x="3281363" y="4564063"/>
          <p14:tracePt t="32922" x="3313113" y="4576763"/>
          <p14:tracePt t="32929" x="3363913" y="4589463"/>
          <p14:tracePt t="32939" x="3414713" y="4608513"/>
          <p14:tracePt t="32947" x="3473450" y="4614863"/>
          <p14:tracePt t="32955" x="3536950" y="4633913"/>
          <p14:tracePt t="32963" x="3613150" y="4640263"/>
          <p14:tracePt t="32968" x="3702050" y="4646613"/>
          <p14:tracePt t="32976" x="3784600" y="4659313"/>
          <p14:tracePt t="32985" x="3860800" y="4672013"/>
          <p14:tracePt t="32992" x="3944938" y="4684713"/>
          <p14:tracePt t="32999" x="4014788" y="4697413"/>
          <p14:tracePt t="33007" x="4097338" y="4716463"/>
          <p14:tracePt t="33015" x="4160838" y="4716463"/>
          <p14:tracePt t="33023" x="4224338" y="4722813"/>
          <p14:tracePt t="33032" x="4294188" y="4722813"/>
          <p14:tracePt t="33039" x="4346575" y="4716463"/>
          <p14:tracePt t="33048" x="4397375" y="4697413"/>
          <p14:tracePt t="33055" x="4429125" y="4684713"/>
          <p14:tracePt t="33064" x="4473575" y="4672013"/>
          <p14:tracePt t="33071" x="4492625" y="4659313"/>
          <p14:tracePt t="33080" x="4511675" y="4646613"/>
          <p14:tracePt t="33087" x="4524375" y="4633913"/>
          <p14:tracePt t="33095" x="4530725" y="4627563"/>
          <p14:tracePt t="33103" x="4543425" y="4614863"/>
          <p14:tracePt t="33111" x="4556125" y="4608513"/>
          <p14:tracePt t="33119" x="4568825" y="4595813"/>
          <p14:tracePt t="33125" x="4581525" y="4583113"/>
          <p14:tracePt t="33134" x="4587875" y="4570413"/>
          <p14:tracePt t="33141" x="4600575" y="4564063"/>
          <p14:tracePt t="33149" x="4613275" y="4551363"/>
          <p14:tracePt t="33157" x="4625975" y="4538663"/>
          <p14:tracePt t="33165" x="4632325" y="4532313"/>
          <p14:tracePt t="33173" x="4638675" y="4519613"/>
          <p14:tracePt t="33182" x="4651375" y="4519613"/>
          <p14:tracePt t="33189" x="4664075" y="4513263"/>
          <p14:tracePt t="33198" x="4670425" y="4498975"/>
          <p14:tracePt t="33206" x="4676775" y="4492625"/>
          <p14:tracePt t="33214" x="4689475" y="4479925"/>
          <p14:tracePt t="33222" x="4695825" y="4473575"/>
          <p14:tracePt t="33230" x="4708525" y="4460875"/>
          <p14:tracePt t="33238" x="4708525" y="4448175"/>
          <p14:tracePt t="33246" x="4721225" y="4435475"/>
          <p14:tracePt t="33253" x="4733925" y="4429125"/>
          <p14:tracePt t="33261" x="4746625" y="4416425"/>
          <p14:tracePt t="33269" x="4759325" y="4397375"/>
          <p14:tracePt t="33275" x="4765675" y="4384675"/>
          <p14:tracePt t="33283" x="4778375" y="4378325"/>
          <p14:tracePt t="33291" x="4791075" y="4365625"/>
          <p14:tracePt t="33299" x="4797425" y="4359275"/>
          <p14:tracePt t="33307" x="4797425" y="4352925"/>
          <p14:tracePt t="36720" x="4805363" y="4327525"/>
          <p14:tracePt t="36727" x="4824413" y="4270375"/>
          <p14:tracePt t="36735" x="4843463" y="4238625"/>
          <p14:tracePt t="36744" x="4868863" y="4200525"/>
          <p14:tracePt t="36751" x="4913313" y="4162425"/>
          <p14:tracePt t="36760" x="4938713" y="4124325"/>
          <p14:tracePt t="36768" x="4989513" y="4079875"/>
          <p14:tracePt t="36773" x="5040313" y="4046538"/>
          <p14:tracePt t="36781" x="5078413" y="4014788"/>
          <p14:tracePt t="36790" x="5122863" y="3976688"/>
          <p14:tracePt t="36797" x="5173663" y="3951288"/>
          <p14:tracePt t="36805" x="5218113" y="3919538"/>
          <p14:tracePt t="36814" x="5270500" y="3900488"/>
          <p14:tracePt t="36821" x="5314950" y="3868738"/>
          <p14:tracePt t="36829" x="5353050" y="3849688"/>
          <p14:tracePt t="36837" x="5359400" y="3836988"/>
          <p14:tracePt t="36845" x="5372100" y="3830638"/>
          <p14:tracePt t="36853" x="5391150" y="3817938"/>
          <p14:tracePt t="36862" x="5410200" y="3805238"/>
          <p14:tracePt t="36869" x="5422900" y="3792538"/>
          <p14:tracePt t="36878" x="5435600" y="3786188"/>
          <p14:tracePt t="36885" x="5448300" y="3767138"/>
          <p14:tracePt t="36902" x="5461000" y="3748088"/>
          <p14:tracePt t="36910" x="5467350" y="3741738"/>
          <p14:tracePt t="36971" x="5473700" y="3735388"/>
          <p14:tracePt t="36979" x="5486400" y="3722688"/>
          <p14:tracePt t="36987" x="5499100" y="3716338"/>
          <p14:tracePt t="36995" x="5505450" y="3697288"/>
          <p14:tracePt t="37003" x="5518150" y="3671888"/>
          <p14:tracePt t="37011" x="5530850" y="3646488"/>
          <p14:tracePt t="37019" x="5543550" y="3613150"/>
          <p14:tracePt t="37028" x="5549900" y="3600450"/>
          <p14:tracePt t="37035" x="5556250" y="3587750"/>
          <p14:tracePt t="37044" x="5556250" y="3575050"/>
          <p14:tracePt t="37052" x="5556250" y="3568700"/>
          <p14:tracePt t="37059" x="5556250" y="3562350"/>
          <p14:tracePt t="37065" x="5556250" y="3556000"/>
          <p14:tracePt t="37111" x="5543550" y="3549650"/>
          <p14:tracePt t="37119" x="5524500" y="3543300"/>
          <p14:tracePt t="37126" x="5486400" y="3543300"/>
          <p14:tracePt t="37133" x="5441950" y="3549650"/>
          <p14:tracePt t="37142" x="5397500" y="3568700"/>
          <p14:tracePt t="37149" x="5353050" y="3575050"/>
          <p14:tracePt t="37157" x="5308600" y="3581400"/>
          <p14:tracePt t="37165" x="5283200" y="3581400"/>
          <p14:tracePt t="37173" x="5270500" y="3581400"/>
          <p14:tracePt t="37181" x="5264150" y="3581400"/>
          <p14:tracePt t="37251" x="5264150" y="3575050"/>
          <p14:tracePt t="37259" x="5264150" y="3568700"/>
          <p14:tracePt t="37267" x="5264150" y="3562350"/>
          <p14:tracePt t="37284" x="5264150" y="3556000"/>
          <p14:tracePt t="37294" x="5264150" y="3549650"/>
          <p14:tracePt t="37454" x="5270500" y="3549650"/>
          <p14:tracePt t="37470" x="5302250" y="3556000"/>
          <p14:tracePt t="37478" x="5397500" y="3562350"/>
          <p14:tracePt t="37485" x="5492750" y="3575050"/>
          <p14:tracePt t="37494" x="5600700" y="3575050"/>
          <p14:tracePt t="37501" x="5708650" y="3575050"/>
          <p14:tracePt t="37510" x="5811838" y="3575050"/>
          <p14:tracePt t="37517" x="5919788" y="3568700"/>
          <p14:tracePt t="37526" x="6021388" y="3562350"/>
          <p14:tracePt t="37534" x="6129338" y="3543300"/>
          <p14:tracePt t="37542" x="6207125" y="3524250"/>
          <p14:tracePt t="37549" x="6270625" y="3517900"/>
          <p14:tracePt t="37557" x="6315075" y="3511550"/>
          <p14:tracePt t="37565" x="6346825" y="3511550"/>
          <p14:tracePt t="37573" x="6359525" y="3511550"/>
          <p14:tracePt t="37581" x="6365875" y="3511550"/>
          <p14:tracePt t="37655" x="6359525" y="3511550"/>
          <p14:tracePt t="37663" x="6346825" y="3511550"/>
          <p14:tracePt t="37671" x="6321425" y="3517900"/>
          <p14:tracePt t="37679" x="6289675" y="3524250"/>
          <p14:tracePt t="37687" x="6245225" y="3530600"/>
          <p14:tracePt t="37695" x="6200775" y="3530600"/>
          <p14:tracePt t="37703" x="6161088" y="3536950"/>
          <p14:tracePt t="37711" x="6116638" y="3543300"/>
          <p14:tracePt t="37719" x="6084888" y="3562350"/>
          <p14:tracePt t="37729" x="6053138" y="3562350"/>
          <p14:tracePt t="37735" x="6015038" y="3568700"/>
          <p14:tracePt t="37741" x="5970588" y="3575050"/>
          <p14:tracePt t="37750" x="5926138" y="3581400"/>
          <p14:tracePt t="37757" x="5875338" y="3581400"/>
          <p14:tracePt t="37765" x="5818188" y="3587750"/>
          <p14:tracePt t="37773" x="5773738" y="3594100"/>
          <p14:tracePt t="37781" x="5716588" y="3613150"/>
          <p14:tracePt t="37790" x="5664200" y="3619500"/>
          <p14:tracePt t="37797" x="5607050" y="3638550"/>
          <p14:tracePt t="37805" x="5549900" y="3652838"/>
          <p14:tracePt t="37813" x="5505450" y="3671888"/>
          <p14:tracePt t="37821" x="5461000" y="3684588"/>
          <p14:tracePt t="37829" x="5422900" y="3697288"/>
          <p14:tracePt t="37837" x="5403850" y="3709988"/>
          <p14:tracePt t="37845" x="5397500" y="3716338"/>
          <p14:tracePt t="37853" x="5391150" y="3722688"/>
          <p14:tracePt t="37919" x="5384800" y="3722688"/>
          <p14:tracePt t="37935" x="5378450" y="3729038"/>
          <p14:tracePt t="37943" x="5378450" y="3741738"/>
          <p14:tracePt t="37951" x="5372100" y="3741738"/>
          <p14:tracePt t="37960" x="5372100" y="3748088"/>
          <p14:tracePt t="37967" x="5372100" y="3754438"/>
          <p14:tracePt t="37976" x="5372100" y="3760788"/>
          <p14:tracePt t="37984" x="5372100" y="3773488"/>
          <p14:tracePt t="38000" x="5372100" y="3779838"/>
          <p14:tracePt t="38007" x="5372100" y="3786188"/>
          <p14:tracePt t="38018" x="5378450" y="3798888"/>
          <p14:tracePt t="38025" x="5384800" y="3811588"/>
          <p14:tracePt t="38033" x="5397500" y="3811588"/>
          <p14:tracePt t="38039" x="5416550" y="3824288"/>
          <p14:tracePt t="38045" x="5448300" y="3836988"/>
          <p14:tracePt t="38053" x="5480050" y="3836988"/>
          <p14:tracePt t="38061" x="5524500" y="3849688"/>
          <p14:tracePt t="38069" x="5581650" y="3849688"/>
          <p14:tracePt t="38077" x="5632450" y="3849688"/>
          <p14:tracePt t="38085" x="5676900" y="3849688"/>
          <p14:tracePt t="38094" x="5735638" y="3843338"/>
          <p14:tracePt t="38101" x="5799138" y="3836988"/>
          <p14:tracePt t="38110" x="5849938" y="3830638"/>
          <p14:tracePt t="38118" x="5894388" y="3830638"/>
          <p14:tracePt t="38127" x="5938838" y="3824288"/>
          <p14:tracePt t="38134" x="5983288" y="3817938"/>
          <p14:tracePt t="38142" x="6027738" y="3817938"/>
          <p14:tracePt t="38150" x="6072188" y="3817938"/>
          <p14:tracePt t="38158" x="6116638" y="3817938"/>
          <p14:tracePt t="38165" x="6161088" y="3824288"/>
          <p14:tracePt t="38173" x="6194425" y="3830638"/>
          <p14:tracePt t="38181" x="6232525" y="3843338"/>
          <p14:tracePt t="38189" x="6264275" y="3849688"/>
          <p14:tracePt t="38197" x="6289675" y="3862388"/>
          <p14:tracePt t="38203" x="6308725" y="3868738"/>
          <p14:tracePt t="38211" x="6321425" y="3875088"/>
          <p14:tracePt t="38219" x="6346825" y="3881438"/>
          <p14:tracePt t="38227" x="6365875" y="3887788"/>
          <p14:tracePt t="38235" x="6410325" y="3887788"/>
          <p14:tracePt t="38243" x="6454775" y="3887788"/>
          <p14:tracePt t="38251" x="6499225" y="3887788"/>
          <p14:tracePt t="38260" x="6543675" y="3887788"/>
          <p14:tracePt t="38267" x="6588125" y="3881438"/>
          <p14:tracePt t="38276" x="6626225" y="3862388"/>
          <p14:tracePt t="38284" x="6646863" y="3856038"/>
          <p14:tracePt t="38291" x="6659563" y="3856038"/>
          <p14:tracePt t="38300" x="6672263" y="3849688"/>
          <p14:tracePt t="38421" x="6672263" y="3843338"/>
          <p14:tracePt t="38490" x="6665913" y="3843338"/>
          <p14:tracePt t="38503" x="6659563" y="3843338"/>
          <p14:tracePt t="38512" x="6646863" y="3849688"/>
          <p14:tracePt t="38519" x="6640513" y="3849688"/>
          <p14:tracePt t="38527" x="6626225" y="3856038"/>
          <p14:tracePt t="38535" x="6607175" y="3868738"/>
          <p14:tracePt t="38544" x="6581775" y="3875088"/>
          <p14:tracePt t="38551" x="6550025" y="3887788"/>
          <p14:tracePt t="38560" x="6505575" y="3887788"/>
          <p14:tracePt t="38567" x="6461125" y="3887788"/>
          <p14:tracePt t="38576" x="6416675" y="3887788"/>
          <p14:tracePt t="38586" x="6372225" y="3887788"/>
          <p14:tracePt t="38593" x="6327775" y="3881438"/>
          <p14:tracePt t="38601" x="6283325" y="3875088"/>
          <p14:tracePt t="38608" x="6238875" y="3868738"/>
          <p14:tracePt t="38615" x="6194425" y="3862388"/>
          <p14:tracePt t="38624" x="6142038" y="3849688"/>
          <p14:tracePt t="38631" x="6084888" y="3843338"/>
          <p14:tracePt t="38639" x="6021388" y="3843338"/>
          <p14:tracePt t="38645" x="5957888" y="3843338"/>
          <p14:tracePt t="38653" x="5894388" y="3843338"/>
          <p14:tracePt t="38662" x="5830888" y="3856038"/>
          <p14:tracePt t="38669" x="5761038" y="3868738"/>
          <p14:tracePt t="38677" x="5695950" y="3875088"/>
          <p14:tracePt t="38685" x="5638800" y="3894138"/>
          <p14:tracePt t="38693" x="5594350" y="3906838"/>
          <p14:tracePt t="38701" x="5549900" y="3919538"/>
          <p14:tracePt t="38710" x="5511800" y="3932238"/>
          <p14:tracePt t="38717" x="5499100" y="3938588"/>
          <p14:tracePt t="38726" x="5480050" y="3951288"/>
          <p14:tracePt t="38733" x="5467350" y="3951288"/>
          <p14:tracePt t="38742" x="5454650" y="3957638"/>
          <p14:tracePt t="38750" x="5441950" y="3970338"/>
          <p14:tracePt t="38757" x="5429250" y="3976688"/>
          <p14:tracePt t="38766" x="5410200" y="3976688"/>
          <p14:tracePt t="38773" x="5403850" y="3983038"/>
          <p14:tracePt t="38781" x="5391150" y="3983038"/>
          <p14:tracePt t="38789" x="5378450" y="3989388"/>
          <p14:tracePt t="38795" x="5372100" y="3989388"/>
          <p14:tracePt t="38803" x="5359400" y="3995738"/>
          <p14:tracePt t="38812" x="5346700" y="3995738"/>
          <p14:tracePt t="38819" x="5340350" y="3995738"/>
          <p14:tracePt t="38827" x="5321300" y="4008438"/>
          <p14:tracePt t="38835" x="5302250" y="4014788"/>
          <p14:tracePt t="38843" x="5283200" y="4027488"/>
          <p14:tracePt t="38851" x="5264150" y="4040188"/>
          <p14:tracePt t="38860" x="5256213" y="4052888"/>
          <p14:tracePt t="38867" x="5243513" y="4059238"/>
          <p14:tracePt t="38876" x="5230813" y="4065588"/>
          <p14:tracePt t="38884" x="5218113" y="4079875"/>
          <p14:tracePt t="38892" x="5211763" y="4086225"/>
          <p14:tracePt t="38899" x="5199063" y="4098925"/>
          <p14:tracePt t="38917" x="5173663" y="4111625"/>
          <p14:tracePt t="38931" x="5160963" y="4117975"/>
          <p14:tracePt t="38939" x="5154613" y="4124325"/>
          <p14:tracePt t="38947" x="5141913" y="4130675"/>
          <p14:tracePt t="38953" x="5135563" y="4130675"/>
          <p14:tracePt t="39041" x="5141913" y="4130675"/>
          <p14:tracePt t="39049" x="5148263" y="4130675"/>
          <p14:tracePt t="39057" x="5160963" y="4124325"/>
          <p14:tracePt t="39066" x="5173663" y="4117975"/>
          <p14:tracePt t="39074" x="5186363" y="4117975"/>
          <p14:tracePt t="39081" x="5230813" y="4117975"/>
          <p14:tracePt t="39089" x="5283200" y="4117975"/>
          <p14:tracePt t="39097" x="5346700" y="4117975"/>
          <p14:tracePt t="39103" x="5461000" y="4117975"/>
          <p14:tracePt t="39111" x="5581650" y="4130675"/>
          <p14:tracePt t="39119" x="5702300" y="4149725"/>
          <p14:tracePt t="39127" x="5818188" y="4156075"/>
          <p14:tracePt t="39135" x="5964238" y="4168775"/>
          <p14:tracePt t="39143" x="6142038" y="4175125"/>
          <p14:tracePt t="39151" x="6302375" y="4187825"/>
          <p14:tracePt t="39159" x="6435725" y="4187825"/>
          <p14:tracePt t="39167" x="6537325" y="4187825"/>
          <p14:tracePt t="39176" x="6600825" y="4187825"/>
          <p14:tracePt t="39183" x="6646863" y="4187825"/>
          <p14:tracePt t="39192" x="6678613" y="4187825"/>
          <p14:tracePt t="39199" x="6697663" y="4187825"/>
          <p14:tracePt t="39208" x="6704013" y="4187825"/>
          <p14:tracePt t="42313" x="6710363" y="4162425"/>
          <p14:tracePt t="42323" x="6754813" y="4046538"/>
          <p14:tracePt t="42331" x="6792913" y="3944938"/>
          <p14:tracePt t="42340" x="6805613" y="3894138"/>
          <p14:tracePt t="42348" x="6811963" y="3836988"/>
          <p14:tracePt t="42358" x="6831013" y="3792538"/>
          <p14:tracePt t="42365" x="6843713" y="3735388"/>
          <p14:tracePt t="42373" x="6862763" y="3690938"/>
          <p14:tracePt t="42381" x="6875463" y="3646488"/>
          <p14:tracePt t="42389" x="6913563" y="3594100"/>
          <p14:tracePt t="42397" x="6964363" y="3543300"/>
          <p14:tracePt t="42406" x="7015163" y="3492500"/>
          <p14:tracePt t="42414" x="7053263" y="3448050"/>
          <p14:tracePt t="42421" x="7105650" y="3397250"/>
          <p14:tracePt t="42430" x="7156450" y="3346450"/>
          <p14:tracePt t="42438" x="7207250" y="3302000"/>
          <p14:tracePt t="42445" x="7251700" y="3251200"/>
          <p14:tracePt t="42455" x="7296150" y="3211513"/>
          <p14:tracePt t="42461" x="7334250" y="3167063"/>
          <p14:tracePt t="42469" x="7353300" y="3141663"/>
          <p14:tracePt t="42477" x="7366000" y="3116263"/>
          <p14:tracePt t="42488" x="7378700" y="3097213"/>
          <p14:tracePt t="42496" x="7391400" y="3071813"/>
          <p14:tracePt t="42503" x="7404100" y="3052763"/>
          <p14:tracePt t="42511" x="7416800" y="3040063"/>
          <p14:tracePt t="42520" x="7416800" y="3027363"/>
          <p14:tracePt t="42530" x="7423150" y="3008313"/>
          <p14:tracePt t="42538" x="7429500" y="2995613"/>
          <p14:tracePt t="42546" x="7435850" y="2989263"/>
          <p14:tracePt t="42553" x="7435850" y="2976563"/>
          <p14:tracePt t="42561" x="7435850" y="2970213"/>
          <p14:tracePt t="42577" x="7423150" y="2970213"/>
          <p14:tracePt t="42601" x="7429500" y="2982913"/>
          <p14:tracePt t="42610" x="7442200" y="3014663"/>
          <p14:tracePt t="42618" x="7454900" y="3071813"/>
          <p14:tracePt t="42627" x="7473950" y="3135313"/>
          <p14:tracePt t="42634" x="7480300" y="3154363"/>
          <p14:tracePt t="43051" x="7486650" y="3154363"/>
          <p14:tracePt t="43059" x="7493000" y="3154363"/>
          <p14:tracePt t="43119" x="7499350" y="3154363"/>
          <p14:tracePt t="43135" x="7505700" y="3160713"/>
          <p14:tracePt t="43143" x="7518400" y="3173413"/>
          <p14:tracePt t="43222" x="7524750" y="3173413"/>
          <p14:tracePt t="43229" x="7537450" y="3186113"/>
          <p14:tracePt t="43238" x="7537450" y="3192463"/>
          <p14:tracePt t="43644" x="7545388" y="3192463"/>
          <p14:tracePt t="43652" x="7558088" y="3192463"/>
          <p14:tracePt t="43661" x="7564438" y="3186113"/>
          <p14:tracePt t="43670" x="7583488" y="3186113"/>
          <p14:tracePt t="43677" x="7602538" y="3186113"/>
          <p14:tracePt t="43755" x="7602538" y="3179763"/>
          <p14:tracePt t="43766" x="7621588" y="3148013"/>
          <p14:tracePt t="43773" x="7634288" y="3141663"/>
          <p14:tracePt t="43781" x="7634288" y="3135313"/>
          <p14:tracePt t="43789" x="7627938" y="3135313"/>
          <p14:tracePt t="43797" x="7621588" y="3135313"/>
          <p14:tracePt t="43806" x="7608888" y="3135313"/>
          <p14:tracePt t="43813" x="7602538" y="3135313"/>
          <p14:tracePt t="43822" x="7589838" y="3135313"/>
          <p14:tracePt t="43829" x="7577138" y="3135313"/>
          <p14:tracePt t="43835" x="7570788" y="3135313"/>
          <p14:tracePt t="43844" x="7558088" y="3128963"/>
          <p14:tracePt t="43851" x="7545388" y="3116263"/>
          <p14:tracePt t="43859" x="7531100" y="3109913"/>
          <p14:tracePt t="43867" x="7524750" y="3103563"/>
          <p14:tracePt t="43875" x="7518400" y="3090863"/>
          <p14:tracePt t="43883" x="7505700" y="3078163"/>
          <p14:tracePt t="43895" x="7493000" y="3059113"/>
          <p14:tracePt t="43899" x="7473950" y="3033713"/>
          <p14:tracePt t="43907" x="7435850" y="2995613"/>
          <p14:tracePt t="43915" x="7404100" y="2957513"/>
          <p14:tracePt t="43923" x="7353300" y="2919413"/>
          <p14:tracePt t="43931" x="7315200" y="2887663"/>
          <p14:tracePt t="43939" x="7270750" y="2855913"/>
          <p14:tracePt t="43947" x="7239000" y="2824163"/>
          <p14:tracePt t="43955" x="7194550" y="2778125"/>
          <p14:tracePt t="43963" x="7143750" y="2727325"/>
          <p14:tracePt t="43970" x="7092950" y="2676525"/>
          <p14:tracePt t="43978" x="7053263" y="2638425"/>
          <p14:tracePt t="43986" x="7015163" y="2600325"/>
          <p14:tracePt t="43993" x="6964363" y="2555875"/>
          <p14:tracePt t="44001" x="6907213" y="2517775"/>
          <p14:tracePt t="44009" x="6856413" y="2473325"/>
          <p14:tracePt t="44017" x="6811963" y="2435225"/>
          <p14:tracePt t="44027" x="6761163" y="2422525"/>
          <p14:tracePt t="44035" x="6729413" y="2403475"/>
          <p14:tracePt t="44041" x="6691313" y="2390775"/>
          <p14:tracePt t="44049" x="6646863" y="2378075"/>
          <p14:tracePt t="44057" x="6600825" y="2359025"/>
          <p14:tracePt t="44065" x="6556375" y="2344738"/>
          <p14:tracePt t="44073" x="6505575" y="2332038"/>
          <p14:tracePt t="44082" x="6461125" y="2319338"/>
          <p14:tracePt t="44089" x="6416675" y="2312988"/>
          <p14:tracePt t="44097" x="6372225" y="2306638"/>
          <p14:tracePt t="44105" x="6327775" y="2300288"/>
          <p14:tracePt t="44113" x="6276975" y="2300288"/>
          <p14:tracePt t="44120" x="6213475" y="2300288"/>
          <p14:tracePt t="44128" x="6148388" y="2300288"/>
          <p14:tracePt t="44136" x="6072188" y="2300288"/>
          <p14:tracePt t="44143" x="5995988" y="2300288"/>
          <p14:tracePt t="44152" x="5926138" y="2312988"/>
          <p14:tracePt t="44159" x="5856288" y="2325688"/>
          <p14:tracePt t="44167" x="5780088" y="2344738"/>
          <p14:tracePt t="44175" x="5702300" y="2359025"/>
          <p14:tracePt t="44183" x="5619750" y="2378075"/>
          <p14:tracePt t="44191" x="5543550" y="2397125"/>
          <p14:tracePt t="44199" x="5467350" y="2403475"/>
          <p14:tracePt t="44207" x="5378450" y="2422525"/>
          <p14:tracePt t="44215" x="5314950" y="2435225"/>
          <p14:tracePt t="44223" x="5249863" y="2454275"/>
          <p14:tracePt t="44231" x="5192713" y="2466975"/>
          <p14:tracePt t="44239" x="5148263" y="2486025"/>
          <p14:tracePt t="44247" x="5129213" y="2498725"/>
          <p14:tracePt t="44255" x="5110163" y="2511425"/>
          <p14:tracePt t="44263" x="5097463" y="2524125"/>
          <p14:tracePt t="44270" x="5084763" y="2549525"/>
          <p14:tracePt t="44278" x="5084763" y="2593975"/>
          <p14:tracePt t="44286" x="5097463" y="2638425"/>
          <p14:tracePt t="44293" x="5110163" y="2689225"/>
          <p14:tracePt t="44301" x="5122863" y="2733675"/>
          <p14:tracePt t="44309" x="5141913" y="2778125"/>
          <p14:tracePt t="44317" x="5154613" y="2824163"/>
          <p14:tracePt t="44325" x="5173663" y="2868613"/>
          <p14:tracePt t="44333" x="5205413" y="2932113"/>
          <p14:tracePt t="44341" x="5224463" y="2976563"/>
          <p14:tracePt t="44349" x="5256213" y="3021013"/>
          <p14:tracePt t="44357" x="5308600" y="3071813"/>
          <p14:tracePt t="44365" x="5365750" y="3116263"/>
          <p14:tracePt t="44373" x="5435600" y="3148013"/>
          <p14:tracePt t="44381" x="5505450" y="3173413"/>
          <p14:tracePt t="44389" x="5575300" y="3192463"/>
          <p14:tracePt t="44397" x="5651500" y="3205163"/>
          <p14:tracePt t="44406" x="5722938" y="3225800"/>
          <p14:tracePt t="44413" x="5786438" y="3244850"/>
          <p14:tracePt t="44420" x="5875338" y="3257550"/>
          <p14:tracePt t="44428" x="5976938" y="3276600"/>
          <p14:tracePt t="44438" x="6065838" y="3276600"/>
          <p14:tracePt t="44445" x="6135688" y="3276600"/>
          <p14:tracePt t="44454" x="6207125" y="3276600"/>
          <p14:tracePt t="44462" x="6257925" y="3257550"/>
          <p14:tracePt t="44470" x="6315075" y="3244850"/>
          <p14:tracePt t="44479" x="6353175" y="3225800"/>
          <p14:tracePt t="44487" x="6372225" y="3219450"/>
          <p14:tracePt t="44495" x="6378575" y="3205163"/>
          <p14:tracePt t="44504" x="6391275" y="3192463"/>
          <p14:tracePt t="44512" x="6403975" y="3179763"/>
          <p14:tracePt t="44521" x="6416675" y="3167063"/>
          <p14:tracePt t="44529" x="6429375" y="3160713"/>
          <p14:tracePt t="44537" x="6435725" y="3148013"/>
          <p14:tracePt t="44545" x="6448425" y="3135313"/>
          <p14:tracePt t="44554" x="6461125" y="3122613"/>
          <p14:tracePt t="44561" x="6473825" y="3116263"/>
          <p14:tracePt t="44571" x="6480175" y="3103563"/>
          <p14:tracePt t="44579" x="6486525" y="3090863"/>
          <p14:tracePt t="44588" x="6492875" y="3078163"/>
          <p14:tracePt t="44595" x="6499225" y="3071813"/>
          <p14:tracePt t="44605" x="6505575" y="3059113"/>
          <p14:tracePt t="44613" x="6518275" y="3046413"/>
          <p14:tracePt t="44622" x="6524625" y="3027363"/>
          <p14:tracePt t="44629" x="6530975" y="3014663"/>
          <p14:tracePt t="44638" x="6537325" y="3001963"/>
          <p14:tracePt t="44645" x="6550025" y="2982913"/>
          <p14:tracePt t="44655" x="6556375" y="2957513"/>
          <p14:tracePt t="44663" x="6569075" y="2951163"/>
          <p14:tracePt t="44673" x="6575425" y="2938463"/>
          <p14:tracePt t="44679" x="6581775" y="2925763"/>
          <p14:tracePt t="44689" x="6581775" y="2913063"/>
          <p14:tracePt t="44699" x="6581775" y="2900363"/>
          <p14:tracePt t="44706" x="6588125" y="2887663"/>
          <p14:tracePt t="44714" x="6588125" y="2855913"/>
          <p14:tracePt t="44721" x="6588125" y="2830513"/>
          <p14:tracePt t="44729" x="6588125" y="2817813"/>
          <p14:tracePt t="44739" x="6588125" y="2792413"/>
          <p14:tracePt t="44747" x="6588125" y="2765425"/>
          <p14:tracePt t="44755" x="6581775" y="2740025"/>
          <p14:tracePt t="44763" x="6569075" y="2714625"/>
          <p14:tracePt t="44771" x="6556375" y="2689225"/>
          <p14:tracePt t="44779" x="6543675" y="2663825"/>
          <p14:tracePt t="44786" x="6530975" y="2644775"/>
          <p14:tracePt t="44797" x="6511925" y="2619375"/>
          <p14:tracePt t="44801" x="6492875" y="2593975"/>
          <p14:tracePt t="44809" x="6473825" y="2562225"/>
          <p14:tracePt t="44817" x="6442075" y="2543175"/>
          <p14:tracePt t="44825" x="6403975" y="2517775"/>
          <p14:tracePt t="44833" x="6391275" y="2505075"/>
          <p14:tracePt t="44841" x="6353175" y="2486025"/>
          <p14:tracePt t="44849" x="6334125" y="2473325"/>
          <p14:tracePt t="44857" x="6308725" y="2460625"/>
          <p14:tracePt t="44865" x="6270625" y="2447925"/>
          <p14:tracePt t="44873" x="6238875" y="2435225"/>
          <p14:tracePt t="44881" x="6194425" y="2416175"/>
          <p14:tracePt t="44889" x="6142038" y="2403475"/>
          <p14:tracePt t="44897" x="6110288" y="2390775"/>
          <p14:tracePt t="44905" x="6053138" y="2384425"/>
          <p14:tracePt t="44913" x="6002338" y="2371725"/>
          <p14:tracePt t="44921" x="5945188" y="2371725"/>
          <p14:tracePt t="44929" x="5894388" y="2371725"/>
          <p14:tracePt t="44938" x="5830888" y="2371725"/>
          <p14:tracePt t="44944" x="5767388" y="2371725"/>
          <p14:tracePt t="44952" x="5708650" y="2371725"/>
          <p14:tracePt t="44959" x="5657850" y="2371725"/>
          <p14:tracePt t="44967" x="5613400" y="2371725"/>
          <p14:tracePt t="44977" x="5588000" y="2371725"/>
          <p14:tracePt t="44985" x="5562600" y="2378075"/>
          <p14:tracePt t="44993" x="5549900" y="2378075"/>
          <p14:tracePt t="45001" x="5530850" y="2384425"/>
          <p14:tracePt t="45009" x="5518150" y="2390775"/>
          <p14:tracePt t="45015" x="5505450" y="2403475"/>
          <p14:tracePt t="45023" x="5499100" y="2416175"/>
          <p14:tracePt t="45031" x="5486400" y="2422525"/>
          <p14:tracePt t="45039" x="5473700" y="2441575"/>
          <p14:tracePt t="45047" x="5461000" y="2466975"/>
          <p14:tracePt t="45055" x="5441950" y="2498725"/>
          <p14:tracePt t="45063" x="5416550" y="2530475"/>
          <p14:tracePt t="45072" x="5397500" y="2562225"/>
          <p14:tracePt t="45079" x="5365750" y="2600325"/>
          <p14:tracePt t="45086" x="5334000" y="2638425"/>
          <p14:tracePt t="45094" x="5321300" y="2670175"/>
          <p14:tracePt t="45103" x="5302250" y="2689225"/>
          <p14:tracePt t="45109" x="5289550" y="2727325"/>
          <p14:tracePt t="45118" x="5276850" y="2746375"/>
          <p14:tracePt t="45125" x="5264150" y="2765425"/>
          <p14:tracePt t="45133" x="5256213" y="2778125"/>
          <p14:tracePt t="45141" x="5249863" y="2792413"/>
          <p14:tracePt t="45149" x="5249863" y="2805113"/>
          <p14:tracePt t="45157" x="5249863" y="2811463"/>
          <p14:tracePt t="45165" x="5249863" y="2824163"/>
          <p14:tracePt t="45173" x="5249863" y="2836863"/>
          <p14:tracePt t="45181" x="5249863" y="2843213"/>
          <p14:tracePt t="45189" x="5249863" y="2862263"/>
          <p14:tracePt t="45197" x="5249863" y="2874963"/>
          <p14:tracePt t="45206" x="5264150" y="2881313"/>
          <p14:tracePt t="45213" x="5270500" y="2900363"/>
          <p14:tracePt t="45221" x="5276850" y="2919413"/>
          <p14:tracePt t="45229" x="5289550" y="2932113"/>
          <p14:tracePt t="45237" x="5302250" y="2957513"/>
          <p14:tracePt t="45244" x="5314950" y="2970213"/>
          <p14:tracePt t="45251" x="5334000" y="2989263"/>
          <p14:tracePt t="45259" x="5359400" y="3001963"/>
          <p14:tracePt t="45267" x="5384800" y="3027363"/>
          <p14:tracePt t="45275" x="5422900" y="3040063"/>
          <p14:tracePt t="45283" x="5454650" y="3052763"/>
          <p14:tracePt t="45291" x="5492750" y="3065463"/>
          <p14:tracePt t="45299" x="5537200" y="3084513"/>
          <p14:tracePt t="45307" x="5581650" y="3097213"/>
          <p14:tracePt t="45315" x="5638800" y="3116263"/>
          <p14:tracePt t="45324" x="5702300" y="3128963"/>
          <p14:tracePt t="45331" x="5754688" y="3148013"/>
          <p14:tracePt t="45340" x="5799138" y="3160713"/>
          <p14:tracePt t="45347" x="5843588" y="3179763"/>
          <p14:tracePt t="45355" x="5888038" y="3192463"/>
          <p14:tracePt t="45363" x="5938838" y="3205163"/>
          <p14:tracePt t="45371" x="5983288" y="3225800"/>
          <p14:tracePt t="45379" x="6015038" y="3232150"/>
          <p14:tracePt t="45387" x="6059488" y="3238500"/>
          <p14:tracePt t="45395" x="6103938" y="3238500"/>
          <p14:tracePt t="45404" x="6148388" y="3244850"/>
          <p14:tracePt t="45413" x="6194425" y="3244850"/>
          <p14:tracePt t="45421" x="6238875" y="3244850"/>
          <p14:tracePt t="45429" x="6283325" y="3238500"/>
          <p14:tracePt t="45437" x="6340475" y="3219450"/>
          <p14:tracePt t="45445" x="6384925" y="3211513"/>
          <p14:tracePt t="45454" x="6429375" y="3198813"/>
          <p14:tracePt t="45461" x="6473825" y="3179763"/>
          <p14:tracePt t="45470" x="6518275" y="3167063"/>
          <p14:tracePt t="45478" x="6556375" y="3154363"/>
          <p14:tracePt t="45487" x="6588125" y="3135313"/>
          <p14:tracePt t="45495" x="6619875" y="3122613"/>
          <p14:tracePt t="45503" x="6646863" y="3109913"/>
          <p14:tracePt t="45511" x="6653213" y="3103563"/>
          <p14:tracePt t="45520" x="6665913" y="3084513"/>
          <p14:tracePt t="45529" x="6678613" y="3071813"/>
          <p14:tracePt t="45538" x="6684963" y="3052763"/>
          <p14:tracePt t="45545" x="6697663" y="3033713"/>
          <p14:tracePt t="45553" x="6710363" y="3008313"/>
          <p14:tracePt t="45563" x="6716713" y="2989263"/>
          <p14:tracePt t="45572" x="6723063" y="2951163"/>
          <p14:tracePt t="45579" x="6735763" y="2932113"/>
          <p14:tracePt t="45589" x="6742113" y="2906713"/>
          <p14:tracePt t="45598" x="6748463" y="2900363"/>
          <p14:tracePt t="45604" x="6748463" y="2887663"/>
          <p14:tracePt t="45611" x="6754813" y="2874963"/>
          <p14:tracePt t="45621" x="6761163" y="2862263"/>
          <p14:tracePt t="45629" x="6767513" y="2849563"/>
          <p14:tracePt t="45637" x="6773863" y="2836863"/>
          <p14:tracePt t="45645" x="6786563" y="2811463"/>
          <p14:tracePt t="45653" x="6792913" y="2784475"/>
          <p14:tracePt t="45663" x="6799263" y="2759075"/>
          <p14:tracePt t="45671" x="6799263" y="2740025"/>
          <p14:tracePt t="45679" x="6799263" y="2714625"/>
          <p14:tracePt t="45687" x="6799263" y="2682875"/>
          <p14:tracePt t="45695" x="6799263" y="2663825"/>
          <p14:tracePt t="45705" x="6792913" y="2651125"/>
          <p14:tracePt t="45713" x="6780213" y="2632075"/>
          <p14:tracePt t="45721" x="6767513" y="2613025"/>
          <p14:tracePt t="45727" x="6754813" y="2593975"/>
          <p14:tracePt t="45736" x="6742113" y="2568575"/>
          <p14:tracePt t="45743" x="6735763" y="2549525"/>
          <p14:tracePt t="45752" x="6710363" y="2517775"/>
          <p14:tracePt t="45760" x="6684963" y="2479675"/>
          <p14:tracePt t="45768" x="6640513" y="2441575"/>
          <p14:tracePt t="45776" x="6594475" y="2397125"/>
          <p14:tracePt t="45784" x="6543675" y="2365375"/>
          <p14:tracePt t="45791" x="6499225" y="2332038"/>
          <p14:tracePt t="45799" x="6454775" y="2319338"/>
          <p14:tracePt t="45809" x="6403975" y="2306638"/>
          <p14:tracePt t="45815" x="6359525" y="2287588"/>
          <p14:tracePt t="45825" x="6302375" y="2274888"/>
          <p14:tracePt t="45832" x="6257925" y="2255838"/>
          <p14:tracePt t="45840" x="6213475" y="2249488"/>
          <p14:tracePt t="45847" x="6167438" y="2249488"/>
          <p14:tracePt t="45856" x="6129338" y="2249488"/>
          <p14:tracePt t="45863" x="6072188" y="2249488"/>
          <p14:tracePt t="45870" x="6021388" y="2249488"/>
          <p14:tracePt t="45877" x="5964238" y="2262188"/>
          <p14:tracePt t="45886" x="5907088" y="2274888"/>
          <p14:tracePt t="45894" x="5862638" y="2287588"/>
          <p14:tracePt t="45911" x="5773738" y="2319338"/>
          <p14:tracePt t="45918" x="5722938" y="2338388"/>
          <p14:tracePt t="45925" x="5689600" y="2351088"/>
          <p14:tracePt t="45933" x="5651500" y="2365375"/>
          <p14:tracePt t="45941" x="5607050" y="2390775"/>
          <p14:tracePt t="45949" x="5556250" y="2416175"/>
          <p14:tracePt t="45957" x="5511800" y="2428875"/>
          <p14:tracePt t="45965" x="5467350" y="2454275"/>
          <p14:tracePt t="45973" x="5416550" y="2466975"/>
          <p14:tracePt t="45981" x="5372100" y="2492375"/>
          <p14:tracePt t="45989" x="5321300" y="2530475"/>
          <p14:tracePt t="45997" x="5276850" y="2555875"/>
          <p14:tracePt t="46005" x="5237163" y="2593975"/>
          <p14:tracePt t="46013" x="5199063" y="2644775"/>
          <p14:tracePt t="46020" x="5167313" y="2689225"/>
          <p14:tracePt t="46027" x="5148263" y="2733675"/>
          <p14:tracePt t="46036" x="5135563" y="2784475"/>
          <p14:tracePt t="46044" x="5116513" y="2830513"/>
          <p14:tracePt t="46052" x="5103813" y="2874963"/>
          <p14:tracePt t="46060" x="5097463" y="2919413"/>
          <p14:tracePt t="46067" x="5097463" y="2963863"/>
          <p14:tracePt t="46076" x="5097463" y="3008313"/>
          <p14:tracePt t="46084" x="5103813" y="3059113"/>
          <p14:tracePt t="46091" x="5122863" y="3103563"/>
          <p14:tracePt t="46099" x="5141913" y="3154363"/>
          <p14:tracePt t="46107" x="5167313" y="3192463"/>
          <p14:tracePt t="46115" x="5205413" y="3232150"/>
          <p14:tracePt t="46123" x="5249863" y="3257550"/>
          <p14:tracePt t="46131" x="5321300" y="3276600"/>
          <p14:tracePt t="46139" x="5378450" y="3295650"/>
          <p14:tracePt t="46147" x="5441950" y="3314700"/>
          <p14:tracePt t="46156" x="5518150" y="3327400"/>
          <p14:tracePt t="46163" x="5607050" y="3346450"/>
          <p14:tracePt t="46171" x="5670550" y="3365500"/>
          <p14:tracePt t="46179" x="5735638" y="3371850"/>
          <p14:tracePt t="46187" x="5792788" y="3384550"/>
          <p14:tracePt t="46195" x="5837238" y="3384550"/>
          <p14:tracePt t="46204" x="5875338" y="3384550"/>
          <p14:tracePt t="46211" x="5907088" y="3378200"/>
          <p14:tracePt t="46220" x="5926138" y="3371850"/>
          <p14:tracePt t="46229" x="5932488" y="3365500"/>
          <p14:tracePt t="46279" x="5932488" y="3352800"/>
          <p14:tracePt t="46287" x="5907088" y="3333750"/>
          <p14:tracePt t="46295" x="5862638" y="3308350"/>
          <p14:tracePt t="46303" x="5818188" y="3282950"/>
          <p14:tracePt t="46311" x="5761038" y="3263900"/>
          <p14:tracePt t="46320" x="5683250" y="3244850"/>
          <p14:tracePt t="46327" x="5543550" y="3225800"/>
          <p14:tracePt t="46336" x="5365750" y="3198813"/>
          <p14:tracePt t="46343" x="5160963" y="3186113"/>
          <p14:tracePt t="46352" x="4957763" y="3167063"/>
          <p14:tracePt t="46360" x="4752975" y="3141663"/>
          <p14:tracePt t="46367" x="4524375" y="3116263"/>
          <p14:tracePt t="46376" x="4346575" y="3103563"/>
          <p14:tracePt t="46384" x="4135438" y="3065463"/>
          <p14:tracePt t="46391" x="3906838" y="3027363"/>
          <p14:tracePt t="46398" x="3740150" y="2995613"/>
          <p14:tracePt t="46405" x="3619500" y="2976563"/>
          <p14:tracePt t="46413" x="3530600" y="2957513"/>
          <p14:tracePt t="46421" x="3448050" y="2944813"/>
          <p14:tracePt t="46429" x="3370263" y="2925763"/>
          <p14:tracePt t="46437" x="3300413" y="2906713"/>
          <p14:tracePt t="46445" x="3236913" y="2894013"/>
          <p14:tracePt t="46453" x="3173413" y="2874963"/>
          <p14:tracePt t="46461" x="3116263" y="2862263"/>
          <p14:tracePt t="46470" x="3071813" y="2843213"/>
          <p14:tracePt t="46477" x="3027363" y="2836863"/>
          <p14:tracePt t="46486" x="2976563" y="2824163"/>
          <p14:tracePt t="46495" x="2943225" y="2811463"/>
          <p14:tracePt t="46502" x="2924175" y="2805113"/>
          <p14:tracePt t="46510" x="2905125" y="2792413"/>
          <p14:tracePt t="46517" x="2892425" y="2778125"/>
          <p14:tracePt t="46526" x="2886075" y="2765425"/>
          <p14:tracePt t="46533" x="2873375" y="2752725"/>
          <p14:tracePt t="46539" x="2860675" y="2746375"/>
          <p14:tracePt t="46547" x="2847975" y="2733675"/>
          <p14:tracePt t="46555" x="2828925" y="2714625"/>
          <p14:tracePt t="46563" x="2822575" y="2701925"/>
          <p14:tracePt t="46571" x="2809875" y="2676525"/>
          <p14:tracePt t="46579" x="2784475" y="2651125"/>
          <p14:tracePt t="46587" x="2765425" y="2625725"/>
          <p14:tracePt t="46595" x="2727325" y="2581275"/>
          <p14:tracePt t="46603" x="2689225" y="2536825"/>
          <p14:tracePt t="46611" x="2644775" y="2486025"/>
          <p14:tracePt t="46619" x="2613025" y="2447925"/>
          <p14:tracePt t="46627" x="2593975" y="2409825"/>
          <p14:tracePt t="46636" x="2568575" y="2365375"/>
          <p14:tracePt t="46646" x="2549525" y="2325688"/>
          <p14:tracePt t="46652" x="2517775" y="2300288"/>
          <p14:tracePt t="46659" x="2497138" y="2262188"/>
          <p14:tracePt t="46667" x="2465388" y="2236788"/>
          <p14:tracePt t="46675" x="2439988" y="2211388"/>
          <p14:tracePt t="46683" x="2401888" y="2198688"/>
          <p14:tracePt t="46689" x="2357438" y="2179638"/>
          <p14:tracePt t="46697" x="2312988" y="2166938"/>
          <p14:tracePt t="46705" x="2268538" y="2147888"/>
          <p14:tracePt t="46713" x="2217738" y="2135188"/>
          <p14:tracePt t="46722" x="2173288" y="2122488"/>
          <p14:tracePt t="46729" x="2122488" y="2109788"/>
          <p14:tracePt t="46738" x="2078038" y="2109788"/>
          <p14:tracePt t="46745" x="2019300" y="2109788"/>
          <p14:tracePt t="46754" x="1955800" y="2122488"/>
          <p14:tracePt t="46761" x="1898650" y="2135188"/>
          <p14:tracePt t="46769" x="1841500" y="2154238"/>
          <p14:tracePt t="46777" x="1797050" y="2166938"/>
          <p14:tracePt t="46786" x="1752600" y="2185988"/>
          <p14:tracePt t="46793" x="1708150" y="2205038"/>
          <p14:tracePt t="46802" x="1657350" y="2243138"/>
          <p14:tracePt t="46810" x="1631950" y="2268538"/>
          <p14:tracePt t="46818" x="1598613" y="2319338"/>
          <p14:tracePt t="46825" x="1573213" y="2351088"/>
          <p14:tracePt t="46834" x="1547813" y="2403475"/>
          <p14:tracePt t="46841" x="1528763" y="2447925"/>
          <p14:tracePt t="46848" x="1509713" y="2492375"/>
          <p14:tracePt t="46855" x="1497013" y="2543175"/>
          <p14:tracePt t="46863" x="1477963" y="2593975"/>
          <p14:tracePt t="46871" x="1471613" y="2638425"/>
          <p14:tracePt t="46879" x="1471613" y="2695575"/>
          <p14:tracePt t="46887" x="1471613" y="2746375"/>
          <p14:tracePt t="46895" x="1484313" y="2805113"/>
          <p14:tracePt t="46903" x="1497013" y="2849563"/>
          <p14:tracePt t="46911" x="1522413" y="2900363"/>
          <p14:tracePt t="46919" x="1535113" y="2944813"/>
          <p14:tracePt t="46927" x="1566863" y="2989263"/>
          <p14:tracePt t="46935" x="1592263" y="3040063"/>
          <p14:tracePt t="46943" x="1612900" y="3071813"/>
          <p14:tracePt t="46952" x="1657350" y="3122613"/>
          <p14:tracePt t="46960" x="1701800" y="3160713"/>
          <p14:tracePt t="46968" x="1752600" y="3205163"/>
          <p14:tracePt t="46975" x="1809750" y="3238500"/>
          <p14:tracePt t="46984" x="1866900" y="3270250"/>
          <p14:tracePt t="46991" x="1936750" y="3295650"/>
          <p14:tracePt t="46997" x="2000250" y="3314700"/>
          <p14:tracePt t="47005" x="2065338" y="3321050"/>
          <p14:tracePt t="47013" x="2141538" y="3321050"/>
          <p14:tracePt t="47021" x="2205038" y="3321050"/>
          <p14:tracePt t="47029" x="2268538" y="3308350"/>
          <p14:tracePt t="47037" x="2325688" y="3295650"/>
          <p14:tracePt t="47045" x="2363788" y="3289300"/>
          <p14:tracePt t="47053" x="2408238" y="3270250"/>
          <p14:tracePt t="47061" x="2427288" y="3263900"/>
          <p14:tracePt t="47069" x="2439988" y="3257550"/>
          <p14:tracePt t="47077" x="2452688" y="3251200"/>
          <p14:tracePt t="47085" x="2471738" y="3238500"/>
          <p14:tracePt t="47093" x="2484438" y="3225800"/>
          <p14:tracePt t="47102" x="2490788" y="3211513"/>
          <p14:tracePt t="47109" x="2503488" y="3205163"/>
          <p14:tracePt t="47118" x="2517775" y="3192463"/>
          <p14:tracePt t="47126" x="2524125" y="3179763"/>
          <p14:tracePt t="47131" x="2536825" y="3167063"/>
          <p14:tracePt t="47139" x="2543175" y="3154363"/>
          <p14:tracePt t="47147" x="2555875" y="3135313"/>
          <p14:tracePt t="47155" x="2568575" y="3097213"/>
          <p14:tracePt t="47175" x="2593975" y="3046413"/>
          <p14:tracePt t="47179" x="2606675" y="3001963"/>
          <p14:tracePt t="47187" x="2619375" y="2957513"/>
          <p14:tracePt t="47195" x="2632075" y="2925763"/>
          <p14:tracePt t="47203" x="2638425" y="2887663"/>
          <p14:tracePt t="47211" x="2657475" y="2849563"/>
          <p14:tracePt t="47219" x="2657475" y="2817813"/>
          <p14:tracePt t="47227" x="2657475" y="2771775"/>
          <p14:tracePt t="47235" x="2657475" y="2733675"/>
          <p14:tracePt t="47243" x="2657475" y="2689225"/>
          <p14:tracePt t="47252" x="2657475" y="2657475"/>
          <p14:tracePt t="47259" x="2657475" y="2632075"/>
          <p14:tracePt t="47269" x="2644775" y="2606675"/>
          <p14:tracePt t="47278" x="2638425" y="2587625"/>
          <p14:tracePt t="47282" x="2625725" y="2568575"/>
          <p14:tracePt t="47289" x="2613025" y="2555875"/>
          <p14:tracePt t="47297" x="2600325" y="2549525"/>
          <p14:tracePt t="47305" x="2587625" y="2536825"/>
          <p14:tracePt t="47313" x="2581275" y="2524125"/>
          <p14:tracePt t="47321" x="2568575" y="2511425"/>
          <p14:tracePt t="47329" x="2555875" y="2505075"/>
          <p14:tracePt t="47337" x="2543175" y="2492375"/>
          <p14:tracePt t="47345" x="2536825" y="2479675"/>
          <p14:tracePt t="47353" x="2524125" y="2466975"/>
          <p14:tracePt t="47361" x="2509838" y="2460625"/>
          <p14:tracePt t="47369" x="2503488" y="2460625"/>
          <p14:tracePt t="47381" x="2503488" y="2454275"/>
          <p14:tracePt t="48019" x="2484438" y="2435225"/>
          <p14:tracePt t="48026" x="2439988" y="2403475"/>
          <p14:tracePt t="48033" x="2389188" y="2390775"/>
          <p14:tracePt t="48040" x="2344738" y="2384425"/>
          <p14:tracePt t="48050" x="2300288" y="2378075"/>
          <p14:tracePt t="48057" x="2255838" y="2371725"/>
          <p14:tracePt t="48063" x="2224088" y="2359025"/>
          <p14:tracePt t="48073" x="2192338" y="2359025"/>
          <p14:tracePt t="48080" x="2160588" y="2359025"/>
          <p14:tracePt t="48088" x="2135188" y="2359025"/>
          <p14:tracePt t="48095" x="2109788" y="2359025"/>
          <p14:tracePt t="48103" x="2084388" y="2359025"/>
          <p14:tracePt t="48111" x="2044700" y="2359025"/>
          <p14:tracePt t="48119" x="2000250" y="2371725"/>
          <p14:tracePt t="48127" x="1955800" y="2384425"/>
          <p14:tracePt t="48135" x="1905000" y="2403475"/>
          <p14:tracePt t="48143" x="1841500" y="2416175"/>
          <p14:tracePt t="48151" x="1778000" y="2441575"/>
          <p14:tracePt t="48159" x="1708150" y="2473325"/>
          <p14:tracePt t="48168" x="1651000" y="2511425"/>
          <p14:tracePt t="48175" x="1579563" y="2543175"/>
          <p14:tracePt t="48181" x="1516063" y="2587625"/>
          <p14:tracePt t="48189" x="1465263" y="2625725"/>
          <p14:tracePt t="48197" x="1427163" y="2663825"/>
          <p14:tracePt t="48205" x="1395413" y="2714625"/>
          <p14:tracePt t="48213" x="1376363" y="2759075"/>
          <p14:tracePt t="48221" x="1363663" y="2805113"/>
          <p14:tracePt t="48229" x="1350963" y="2849563"/>
          <p14:tracePt t="48237" x="1331913" y="2900363"/>
          <p14:tracePt t="48245" x="1319213" y="2944813"/>
          <p14:tracePt t="48253" x="1300163" y="2989263"/>
          <p14:tracePt t="48261" x="1300163" y="3033713"/>
          <p14:tracePt t="48269" x="1300163" y="3065463"/>
          <p14:tracePt t="48277" x="1306513" y="3090863"/>
          <p14:tracePt t="48285" x="1319213" y="3116263"/>
          <p14:tracePt t="48293" x="1331913" y="3135313"/>
          <p14:tracePt t="48302" x="1350963" y="3148013"/>
          <p14:tracePt t="48309" x="1370013" y="3167063"/>
          <p14:tracePt t="48318" x="1408113" y="3186113"/>
          <p14:tracePt t="48323" x="1446213" y="3198813"/>
          <p14:tracePt t="48331" x="1477963" y="3219450"/>
          <p14:tracePt t="48339" x="1516063" y="3225800"/>
          <p14:tracePt t="48347" x="1535113" y="3225800"/>
          <p14:tracePt t="48355" x="1554163" y="3225800"/>
          <p14:tracePt t="48363" x="1579563" y="3225800"/>
          <p14:tracePt t="48371" x="1592263" y="3219450"/>
          <p14:tracePt t="48379" x="1598613" y="3219450"/>
          <p14:tracePt t="48389" x="1606550" y="3211513"/>
          <p14:tracePt t="48395" x="1612900" y="3211513"/>
          <p14:tracePt t="48455" x="1619250" y="3211513"/>
          <p14:tracePt t="48467" x="1625600" y="3211513"/>
          <p14:tracePt t="48475" x="1631950" y="3211513"/>
          <p14:tracePt t="48483" x="1638300" y="3211513"/>
          <p14:tracePt t="48489" x="1644650" y="3211513"/>
          <p14:tracePt t="48498" x="1657350" y="3211513"/>
          <p14:tracePt t="48583" x="1663700" y="3211513"/>
          <p14:tracePt t="48708" x="1676400" y="3205163"/>
          <p14:tracePt t="48715" x="1771650" y="3192463"/>
          <p14:tracePt t="48724" x="1936750" y="3173413"/>
          <p14:tracePt t="48732" x="2141538" y="3148013"/>
          <p14:tracePt t="48739" x="2414588" y="3090863"/>
          <p14:tracePt t="48748" x="2689225" y="3040063"/>
          <p14:tracePt t="48755" x="2917825" y="3014663"/>
          <p14:tracePt t="48764" x="3205163" y="2982913"/>
          <p14:tracePt t="48771" x="3435350" y="2963863"/>
          <p14:tracePt t="48779" x="3613150" y="2938463"/>
          <p14:tracePt t="48788" x="3708400" y="2938463"/>
          <p14:tracePt t="48799" x="3765550" y="2938463"/>
          <p14:tracePt t="48805" x="3771900" y="2938463"/>
          <p14:tracePt t="49176" x="3746500" y="2938463"/>
          <p14:tracePt t="49184" x="3676650" y="2925763"/>
          <p14:tracePt t="49192" x="3606800" y="2919413"/>
          <p14:tracePt t="49200" x="3530600" y="2919413"/>
          <p14:tracePt t="49208" x="3467100" y="2913063"/>
          <p14:tracePt t="49216" x="3408363" y="2913063"/>
          <p14:tracePt t="49224" x="3363913" y="2913063"/>
          <p14:tracePt t="49232" x="3332163" y="2913063"/>
          <p14:tracePt t="49240" x="3306763" y="2906713"/>
          <p14:tracePt t="49248" x="3300413" y="2900363"/>
          <p14:tracePt t="49255" x="3294063" y="2894013"/>
          <p14:tracePt t="49298" x="3287713" y="2887663"/>
          <p14:tracePt t="49325" x="3281363" y="2887663"/>
          <p14:tracePt t="50021" x="3281363" y="2881313"/>
          <p14:tracePt t="50029" x="3300413" y="2817813"/>
          <p14:tracePt t="50037" x="3313113" y="2759075"/>
          <p14:tracePt t="50045" x="3338513" y="2708275"/>
          <p14:tracePt t="50053" x="3351213" y="2676525"/>
          <p14:tracePt t="50061" x="3363913" y="2638425"/>
          <p14:tracePt t="50069" x="3370263" y="2619375"/>
          <p14:tracePt t="50078" x="3376613" y="2613025"/>
          <p14:tracePt t="50085" x="3376613" y="2600325"/>
          <p14:tracePt t="50093" x="3382963" y="2593975"/>
          <p14:tracePt t="57272" x="3389313" y="2593975"/>
          <p14:tracePt t="57279" x="3454400" y="2695575"/>
          <p14:tracePt t="57287" x="3594100" y="2836863"/>
          <p14:tracePt t="57295" x="3746500" y="2932113"/>
          <p14:tracePt t="57304" x="3944938" y="3008313"/>
          <p14:tracePt t="57312" x="4173538" y="3109913"/>
          <p14:tracePt t="57319" x="4416425" y="3205163"/>
          <p14:tracePt t="57327" x="4670425" y="3333750"/>
          <p14:tracePt t="57335" x="4875213" y="3422650"/>
          <p14:tracePt t="57343" x="5103813" y="3530600"/>
          <p14:tracePt t="57351" x="5340350" y="3613150"/>
          <p14:tracePt t="57359" x="5549900" y="3646488"/>
          <p14:tracePt t="57367" x="5670550" y="3659188"/>
          <p14:tracePt t="57377" x="5799138" y="3659188"/>
          <p14:tracePt t="57383" x="5913438" y="3659188"/>
          <p14:tracePt t="57393" x="6027738" y="3652838"/>
          <p14:tracePt t="57401" x="6122988" y="3638550"/>
          <p14:tracePt t="57409" x="6207125" y="3600450"/>
          <p14:tracePt t="57417" x="6264275" y="3549650"/>
          <p14:tracePt t="57425" x="6302375" y="3511550"/>
          <p14:tracePt t="57433" x="6334125" y="3473450"/>
          <p14:tracePt t="57442" x="6353175" y="3448050"/>
          <p14:tracePt t="57450" x="6372225" y="3416300"/>
          <p14:tracePt t="57458" x="6384925" y="3403600"/>
          <p14:tracePt t="57467" x="6397625" y="3378200"/>
          <p14:tracePt t="57475" x="6410325" y="3340100"/>
          <p14:tracePt t="57483" x="6423025" y="3295650"/>
          <p14:tracePt t="57492" x="6429375" y="3251200"/>
          <p14:tracePt t="57500" x="6429375" y="3205163"/>
          <p14:tracePt t="57507" x="6429375" y="3141663"/>
          <p14:tracePt t="57517" x="6442075" y="3065463"/>
          <p14:tracePt t="57525" x="6461125" y="2982913"/>
          <p14:tracePt t="57533" x="6480175" y="2881313"/>
          <p14:tracePt t="57542" x="6499225" y="2778125"/>
          <p14:tracePt t="57550" x="6511925" y="2689225"/>
          <p14:tracePt t="57557" x="6524625" y="2606675"/>
          <p14:tracePt t="57565" x="6524625" y="2549525"/>
          <p14:tracePt t="57574" x="6524625" y="2505075"/>
          <p14:tracePt t="57582" x="6511925" y="2460625"/>
          <p14:tracePt t="57589" x="6499225" y="2435225"/>
          <p14:tracePt t="57600" x="6480175" y="2416175"/>
          <p14:tracePt t="57605" x="6473825" y="2403475"/>
          <p14:tracePt t="57613" x="6461125" y="2397125"/>
          <p14:tracePt t="57621" x="6442075" y="2384425"/>
          <p14:tracePt t="57629" x="6423025" y="2371725"/>
          <p14:tracePt t="57637" x="6403975" y="2359025"/>
          <p14:tracePt t="57645" x="6397625" y="2344738"/>
          <p14:tracePt t="57653" x="6372225" y="2338388"/>
          <p14:tracePt t="57661" x="6327775" y="2332038"/>
          <p14:tracePt t="57669" x="6283325" y="2332038"/>
          <p14:tracePt t="57677" x="6219825" y="2332038"/>
          <p14:tracePt t="57685" x="6142038" y="2332038"/>
          <p14:tracePt t="57694" x="6078538" y="2332038"/>
          <p14:tracePt t="57699" x="6002338" y="2332038"/>
          <p14:tracePt t="57708" x="5938838" y="2332038"/>
          <p14:tracePt t="57715" x="5900738" y="2332038"/>
          <p14:tracePt t="57724" x="5862638" y="2332038"/>
          <p14:tracePt t="57732" x="5849938" y="2332038"/>
          <p14:tracePt t="57740" x="5837238" y="2338388"/>
          <p14:tracePt t="57747" x="5830888" y="2338388"/>
          <p14:tracePt t="57755" x="5824538" y="2338388"/>
          <p14:tracePt t="57763" x="5824538" y="2344738"/>
          <p14:tracePt t="57771" x="5818188" y="2351088"/>
          <p14:tracePt t="57779" x="5811838" y="2351088"/>
          <p14:tracePt t="57787" x="5805488" y="2365375"/>
          <p14:tracePt t="57795" x="5792788" y="2378075"/>
          <p14:tracePt t="57803" x="5773738" y="2390775"/>
          <p14:tracePt t="57811" x="5748338" y="2403475"/>
          <p14:tracePt t="57819" x="5722938" y="2416175"/>
          <p14:tracePt t="57827" x="5695950" y="2428875"/>
          <p14:tracePt t="57835" x="5657850" y="2460625"/>
          <p14:tracePt t="57843" x="5638800" y="2486025"/>
          <p14:tracePt t="57849" x="5607050" y="2511425"/>
          <p14:tracePt t="57858" x="5594350" y="2549525"/>
          <p14:tracePt t="57866" x="5581650" y="2593975"/>
          <p14:tracePt t="57874" x="5562600" y="2632075"/>
          <p14:tracePt t="57885" x="5549900" y="2676525"/>
          <p14:tracePt t="57889" x="5543550" y="2720975"/>
          <p14:tracePt t="57897" x="5543550" y="2752725"/>
          <p14:tracePt t="57905" x="5543550" y="2792413"/>
          <p14:tracePt t="57913" x="5543550" y="2836863"/>
          <p14:tracePt t="57921" x="5556250" y="2881313"/>
          <p14:tracePt t="57929" x="5575300" y="2925763"/>
          <p14:tracePt t="57937" x="5594350" y="2970213"/>
          <p14:tracePt t="57945" x="5607050" y="2995613"/>
          <p14:tracePt t="57953" x="5632450" y="3033713"/>
          <p14:tracePt t="57961" x="5651500" y="3052763"/>
          <p14:tracePt t="57969" x="5676900" y="3084513"/>
          <p14:tracePt t="57977" x="5708650" y="3103563"/>
          <p14:tracePt t="57985" x="5735638" y="3122613"/>
          <p14:tracePt t="57995" x="5761038" y="3135313"/>
          <p14:tracePt t="58002" x="5805488" y="3154363"/>
          <p14:tracePt t="58008" x="5856288" y="3167063"/>
          <p14:tracePt t="58016" x="5900738" y="3179763"/>
          <p14:tracePt t="58023" x="5932488" y="3198813"/>
          <p14:tracePt t="58032" x="5970588" y="3211513"/>
          <p14:tracePt t="58039" x="6002338" y="3219450"/>
          <p14:tracePt t="58049" x="6021388" y="3225800"/>
          <p14:tracePt t="58058" x="6040438" y="3232150"/>
          <p14:tracePt t="58066" x="6053138" y="3232150"/>
          <p14:tracePt t="58073" x="6053138" y="3238500"/>
          <p14:tracePt t="58082" x="6059488" y="3238500"/>
          <p14:tracePt t="58089" x="6065838" y="3238500"/>
          <p14:tracePt t="58106" x="6072188" y="3238500"/>
          <p14:tracePt t="58119" x="6078538" y="3238500"/>
          <p14:tracePt t="58137" x="6084888" y="3238500"/>
          <p14:tracePt t="67527" x="6084888" y="3232150"/>
          <p14:tracePt t="67536" x="6091238" y="3141663"/>
          <p14:tracePt t="67544" x="6103938" y="3033713"/>
          <p14:tracePt t="67552" x="6103938" y="2951163"/>
          <p14:tracePt t="67559" x="6103938" y="2881313"/>
          <p14:tracePt t="67568" x="6103938" y="2843213"/>
          <p14:tracePt t="67575" x="6103938" y="2798763"/>
          <p14:tracePt t="67583" x="6103938" y="2752725"/>
          <p14:tracePt t="67591" x="6103938" y="2720975"/>
          <p14:tracePt t="67599" x="6097588" y="2695575"/>
          <p14:tracePt t="67607" x="6084888" y="2676525"/>
          <p14:tracePt t="67616" x="6072188" y="2670175"/>
          <p14:tracePt t="67626" x="6059488" y="2657475"/>
          <p14:tracePt t="67633" x="6046788" y="2644775"/>
          <p14:tracePt t="67642" x="6040438" y="2625725"/>
          <p14:tracePt t="67647" x="6027738" y="2613025"/>
          <p14:tracePt t="67655" x="6015038" y="2600325"/>
          <p14:tracePt t="67664" x="6002338" y="2587625"/>
          <p14:tracePt t="67669" x="5989638" y="2574925"/>
          <p14:tracePt t="67677" x="5976938" y="2562225"/>
          <p14:tracePt t="67685" x="5964238" y="2555875"/>
          <p14:tracePt t="67693" x="5951538" y="2549525"/>
          <p14:tracePt t="67701" x="5945188" y="2549525"/>
          <p14:tracePt t="67781" x="5945188" y="2536825"/>
          <p14:tracePt t="67789" x="5951538" y="2524125"/>
          <p14:tracePt t="67798" x="5964238" y="2517775"/>
          <p14:tracePt t="67805" x="5976938" y="2479675"/>
          <p14:tracePt t="67814" x="5995988" y="2454275"/>
          <p14:tracePt t="67819" x="6021388" y="2409825"/>
          <p14:tracePt t="67827" x="6034088" y="2359025"/>
          <p14:tracePt t="67835" x="6053138" y="2312988"/>
          <p14:tracePt t="67843" x="6065838" y="2268538"/>
          <p14:tracePt t="67851" x="6078538" y="2224088"/>
          <p14:tracePt t="67859" x="6110288" y="2173288"/>
          <p14:tracePt t="67867" x="6135688" y="2128838"/>
          <p14:tracePt t="67875" x="6167438" y="2078038"/>
          <p14:tracePt t="67890" x="6194425" y="2033588"/>
          <p14:tracePt t="67891" x="6219825" y="1989138"/>
          <p14:tracePt t="67899" x="6232525" y="1944688"/>
          <p14:tracePt t="67907" x="6245225" y="1905000"/>
          <p14:tracePt t="67916" x="6257925" y="1866900"/>
          <p14:tracePt t="67923" x="6276975" y="1841500"/>
          <p14:tracePt t="67931" x="6276975" y="1822450"/>
          <p14:tracePt t="67940" x="6276975" y="1816100"/>
          <p14:tracePt t="67951" x="6276975" y="1809750"/>
          <p14:tracePt t="67959" x="6276975" y="1803400"/>
          <p14:tracePt t="68301" x="6283325" y="1803400"/>
          <p14:tracePt t="68309" x="6289675" y="1816100"/>
          <p14:tracePt t="68317" x="6296025" y="1822450"/>
          <p14:tracePt t="68325" x="6296025" y="1835150"/>
          <p14:tracePt t="68333" x="6296025" y="1854200"/>
          <p14:tracePt t="68341" x="6296025" y="1885950"/>
          <p14:tracePt t="68350" x="6296025" y="1938338"/>
          <p14:tracePt t="68357" x="6283325" y="2001838"/>
          <p14:tracePt t="68366" x="6276975" y="2020888"/>
          <p14:tracePt t="70576" x="6276975" y="2008188"/>
          <p14:tracePt t="70585" x="6276975" y="2001838"/>
          <p14:tracePt t="70668" x="6276975" y="1995488"/>
          <p14:tracePt t="70676" x="6270625" y="1982788"/>
          <p14:tracePt t="70684" x="6264275" y="1970088"/>
          <p14:tracePt t="70693" x="6264275" y="1951038"/>
          <p14:tracePt t="70700" x="6264275" y="1931988"/>
          <p14:tracePt t="70707" x="6251575" y="1917700"/>
          <p14:tracePt t="70715" x="6238875" y="1905000"/>
          <p14:tracePt t="70731" x="6226175" y="1905000"/>
          <p14:tracePt t="70739" x="6213475" y="1898650"/>
          <p14:tracePt t="70801" x="6213475" y="1905000"/>
          <p14:tracePt t="70837" x="6213475" y="1911350"/>
          <p14:tracePt t="70877" x="6207125" y="1917700"/>
          <p14:tracePt t="70885" x="6194425" y="1924050"/>
          <p14:tracePt t="70893" x="6188075" y="1924050"/>
          <p14:tracePt t="70903" x="6175375" y="1931988"/>
          <p14:tracePt t="70907" x="6161088" y="1931988"/>
          <p14:tracePt t="70915" x="6154738" y="1931988"/>
          <p14:tracePt t="70923" x="6142038" y="1931988"/>
          <p14:tracePt t="70931" x="6135688" y="1931988"/>
          <p14:tracePt t="70987" x="6122988" y="1931988"/>
          <p14:tracePt t="70999" x="6116638" y="1931988"/>
          <p14:tracePt t="71935" x="6110288" y="1951038"/>
          <p14:tracePt t="71943" x="6091238" y="2020888"/>
          <p14:tracePt t="71952" x="6065838" y="2097088"/>
          <p14:tracePt t="71960" x="6034088" y="2192338"/>
          <p14:tracePt t="71965" x="5989638" y="2293938"/>
          <p14:tracePt t="71973" x="5932488" y="2390775"/>
          <p14:tracePt t="71981" x="5881688" y="2473325"/>
          <p14:tracePt t="71989" x="5830888" y="2543175"/>
          <p14:tracePt t="71997" x="5792788" y="2606675"/>
          <p14:tracePt t="72005" x="5761038" y="2663825"/>
          <p14:tracePt t="72013" x="5748338" y="2714625"/>
          <p14:tracePt t="72021" x="5722938" y="2746375"/>
          <p14:tracePt t="72029" x="5708650" y="2784475"/>
          <p14:tracePt t="72037" x="5695950" y="2798763"/>
          <p14:tracePt t="72045" x="5683250" y="2817813"/>
          <p14:tracePt t="72053" x="5664200" y="2836863"/>
          <p14:tracePt t="72062" x="5638800" y="2849563"/>
          <p14:tracePt t="72069" x="5607050" y="2862263"/>
          <p14:tracePt t="72078" x="5588000" y="2874963"/>
          <p14:tracePt t="72085" x="5568950" y="2881313"/>
          <p14:tracePt t="72094" x="5549900" y="2894013"/>
          <p14:tracePt t="72101" x="5537200" y="2894013"/>
          <p14:tracePt t="72107" x="5524500" y="2894013"/>
          <p14:tracePt t="72115" x="5499100" y="2894013"/>
          <p14:tracePt t="72124" x="5473700" y="2894013"/>
          <p14:tracePt t="72131" x="5435600" y="2894013"/>
          <p14:tracePt t="72139" x="5391150" y="2894013"/>
          <p14:tracePt t="72147" x="5327650" y="2894013"/>
          <p14:tracePt t="72155" x="5283200" y="2894013"/>
          <p14:tracePt t="72163" x="5224463" y="2894013"/>
          <p14:tracePt t="72171" x="5160963" y="2887663"/>
          <p14:tracePt t="72179" x="5110163" y="2881313"/>
          <p14:tracePt t="72187" x="5053013" y="2881313"/>
          <p14:tracePt t="72196" x="5008563" y="2874963"/>
          <p14:tracePt t="72203" x="4957763" y="2874963"/>
          <p14:tracePt t="72212" x="4894263" y="2862263"/>
          <p14:tracePt t="72219" x="4837113" y="2855913"/>
          <p14:tracePt t="72228" x="4778375" y="2849563"/>
          <p14:tracePt t="72236" x="4727575" y="2830513"/>
          <p14:tracePt t="72243" x="4676775" y="2817813"/>
          <p14:tracePt t="72252" x="4632325" y="2805113"/>
          <p14:tracePt t="72257" x="4587875" y="2784475"/>
          <p14:tracePt t="72265" x="4543425" y="2778125"/>
          <p14:tracePt t="72273" x="4498975" y="2771775"/>
          <p14:tracePt t="72281" x="4467225" y="2765425"/>
          <p14:tracePt t="72289" x="4422775" y="2765425"/>
          <p14:tracePt t="72297" x="4391025" y="2765425"/>
          <p14:tracePt t="72305" x="4352925" y="2759075"/>
          <p14:tracePt t="72313" x="4332288" y="2759075"/>
          <p14:tracePt t="72321" x="4319588" y="2759075"/>
          <p14:tracePt t="72329" x="4300538" y="2759075"/>
          <p14:tracePt t="72337" x="4287838" y="2746375"/>
          <p14:tracePt t="72345" x="4281488" y="2740025"/>
          <p14:tracePt t="72353" x="4275138" y="2733675"/>
          <p14:tracePt t="72361" x="4262438" y="2733675"/>
          <p14:tracePt t="72369" x="4256088" y="2733675"/>
          <p14:tracePt t="72378" x="4249738" y="2727325"/>
          <p14:tracePt t="72385" x="4249738" y="2720975"/>
          <p14:tracePt t="72394" x="4243388" y="2720975"/>
          <p14:tracePt t="72412" x="4237038" y="2720975"/>
          <p14:tracePt t="72419" x="4224338" y="2720975"/>
          <p14:tracePt t="72428" x="4217988" y="2720975"/>
          <p14:tracePt t="72436" x="4192588" y="2733675"/>
          <p14:tracePt t="72443" x="4167188" y="2746375"/>
          <p14:tracePt t="72451" x="4129088" y="2759075"/>
          <p14:tracePt t="72460" x="4090988" y="2792413"/>
          <p14:tracePt t="72468" x="4059238" y="2843213"/>
          <p14:tracePt t="72475" x="4052888" y="2849563"/>
          <p14:tracePt t="72882" x="4059238" y="2849563"/>
          <p14:tracePt t="72889" x="4065588" y="2849563"/>
          <p14:tracePt t="72897" x="4071938" y="2849563"/>
          <p14:tracePt t="72913" x="4084638" y="2849563"/>
          <p14:tracePt t="72921" x="4090988" y="2849563"/>
          <p14:tracePt t="72930" x="4090988" y="2843213"/>
          <p14:tracePt t="72937" x="4090988" y="2836863"/>
          <p14:tracePt t="72945" x="4090988" y="2830513"/>
          <p14:tracePt t="72953" x="4090988" y="2817813"/>
          <p14:tracePt t="72961" x="4090988" y="2811463"/>
          <p14:tracePt t="72969" x="4090988" y="2798763"/>
          <p14:tracePt t="72978" x="4078288" y="2784475"/>
          <p14:tracePt t="72988" x="4065588" y="2771775"/>
          <p14:tracePt t="72994" x="4052888" y="2765425"/>
          <p14:tracePt t="73003" x="4046538" y="2752725"/>
          <p14:tracePt t="73009" x="4033838" y="2752725"/>
          <p14:tracePt t="73018" x="4021138" y="2752725"/>
          <p14:tracePt t="73023" x="4014788" y="2752725"/>
          <p14:tracePt t="73031" x="4008438" y="2752725"/>
          <p14:tracePt t="73039" x="4002088" y="2752725"/>
          <p14:tracePt t="73047" x="3995738" y="2752725"/>
          <p14:tracePt t="73056" x="3983038" y="2740025"/>
          <p14:tracePt t="73063" x="3976688" y="2720975"/>
          <p14:tracePt t="73071" x="3970338" y="2714625"/>
          <p14:tracePt t="73079" x="3957638" y="2689225"/>
          <p14:tracePt t="73087" x="3951288" y="2676525"/>
          <p14:tracePt t="73095" x="3944938" y="2663825"/>
          <p14:tracePt t="73103" x="3938588" y="2657475"/>
          <p14:tracePt t="73128" x="3938588" y="2651125"/>
          <p14:tracePt t="73135" x="3938588" y="2638425"/>
          <p14:tracePt t="73144" x="3944938" y="2638425"/>
          <p14:tracePt t="73151" x="3944938" y="2625725"/>
          <p14:tracePt t="73160" x="3944938" y="2619375"/>
          <p14:tracePt t="73201" x="3951288" y="2619375"/>
          <p14:tracePt t="73217" x="3957638" y="2613025"/>
          <p14:tracePt t="73226" x="3957638" y="2606675"/>
          <p14:tracePt t="73234" x="3957638" y="2600325"/>
          <p14:tracePt t="73309" x="3963988" y="2600325"/>
          <p14:tracePt t="73387" x="3963988" y="2593975"/>
          <p14:tracePt t="74241" x="3963988" y="2587625"/>
          <p14:tracePt t="74250" x="3976688" y="2581275"/>
          <p14:tracePt t="74258" x="3976688" y="2562225"/>
          <p14:tracePt t="74265" x="3989388" y="2536825"/>
          <p14:tracePt t="74271" x="4002088" y="2517775"/>
          <p14:tracePt t="74279" x="4014788" y="2498725"/>
          <p14:tracePt t="74287" x="4027488" y="2492375"/>
          <p14:tracePt t="74295" x="4040188" y="2479675"/>
          <p14:tracePt t="74303" x="4052888" y="2466975"/>
          <p14:tracePt t="74311" x="4059238" y="2447925"/>
          <p14:tracePt t="74319" x="4071938" y="2422525"/>
          <p14:tracePt t="74328" x="4078288" y="2390775"/>
          <p14:tracePt t="74335" x="4090988" y="2344738"/>
          <p14:tracePt t="74343" x="4090988" y="2300288"/>
          <p14:tracePt t="74351" x="4090988" y="2255838"/>
          <p14:tracePt t="74359" x="4078288" y="2211388"/>
          <p14:tracePt t="74367" x="4065588" y="2166938"/>
          <p14:tracePt t="74376" x="4040188" y="2116138"/>
          <p14:tracePt t="74383" x="4027488" y="2071688"/>
          <p14:tracePt t="74392" x="4014788" y="2046288"/>
          <p14:tracePt t="74399" x="4002088" y="2020888"/>
          <p14:tracePt t="74408" x="3983038" y="2008188"/>
          <p14:tracePt t="74413" x="3957638" y="1989138"/>
          <p14:tracePt t="74421" x="3913188" y="1976438"/>
          <p14:tracePt t="74429" x="3860800" y="1951038"/>
          <p14:tracePt t="74437" x="3816350" y="1938338"/>
          <p14:tracePt t="74445" x="3771900" y="1911350"/>
          <p14:tracePt t="74453" x="3733800" y="1898650"/>
          <p14:tracePt t="74461" x="3695700" y="1879600"/>
          <p14:tracePt t="74469" x="3670300" y="1866900"/>
          <p14:tracePt t="74477" x="3651250" y="1854200"/>
          <p14:tracePt t="74485" x="3644900" y="1847850"/>
          <p14:tracePt t="74493" x="3625850" y="1841500"/>
          <p14:tracePt t="74501" x="3606800" y="1835150"/>
          <p14:tracePt t="74510" x="3594100" y="1835150"/>
          <p14:tracePt t="74517" x="3587750" y="1835150"/>
          <p14:tracePt t="74526" x="3575050" y="1835150"/>
          <p14:tracePt t="74536" x="3568700" y="1828800"/>
          <p14:tracePt t="74542" x="3556000" y="1828800"/>
          <p14:tracePt t="74555" x="3543300" y="1828800"/>
          <p14:tracePt t="74558" x="3536950" y="1828800"/>
          <p14:tracePt t="74569" x="3530600" y="1828800"/>
          <p14:tracePt t="74576" x="3530600" y="1822450"/>
          <p14:tracePt t="74619" x="3524250" y="1822450"/>
          <p14:tracePt t="74631" x="3524250" y="1816100"/>
          <p14:tracePt t="74639" x="3517900" y="1809750"/>
          <p14:tracePt t="74647" x="3511550" y="1803400"/>
          <p14:tracePt t="74655" x="3505200" y="1803400"/>
          <p14:tracePt t="74663" x="3492500" y="1797050"/>
          <p14:tracePt t="74671" x="3479800" y="1790700"/>
          <p14:tracePt t="74679" x="3467100" y="1784350"/>
          <p14:tracePt t="74687" x="3460750" y="1778000"/>
          <p14:tracePt t="74695" x="3448050" y="1771650"/>
          <p14:tracePt t="74703" x="3435350" y="1771650"/>
          <p14:tracePt t="74711" x="3427413" y="1771650"/>
          <p14:tracePt t="74723" x="3421063" y="1771650"/>
          <p14:tracePt t="74731" x="3414713" y="1771650"/>
          <p14:tracePt t="74739" x="3408363" y="1771650"/>
          <p14:tracePt t="74747" x="3402013" y="1771650"/>
          <p14:tracePt t="74755" x="3395663" y="1771650"/>
          <p14:tracePt t="74761" x="3382963" y="1771650"/>
          <p14:tracePt t="74769" x="3376613" y="1771650"/>
          <p14:tracePt t="74777" x="3363913" y="1771650"/>
          <p14:tracePt t="74785" x="3351213" y="1771650"/>
          <p14:tracePt t="74793" x="3344863" y="1778000"/>
          <p14:tracePt t="74801" x="3325813" y="1784350"/>
          <p14:tracePt t="74809" x="3306763" y="1790700"/>
          <p14:tracePt t="74817" x="3287713" y="1797050"/>
          <p14:tracePt t="74826" x="3275013" y="1797050"/>
          <p14:tracePt t="74836" x="3262313" y="1803400"/>
          <p14:tracePt t="74842" x="3243263" y="1803400"/>
          <p14:tracePt t="74851" x="3230563" y="1803400"/>
          <p14:tracePt t="74857" x="3211513" y="1803400"/>
          <p14:tracePt t="74866" x="3198813" y="1803400"/>
          <p14:tracePt t="74874" x="3186113" y="1803400"/>
          <p14:tracePt t="74881" x="3173413" y="1809750"/>
          <p14:tracePt t="74889" x="3160713" y="1809750"/>
          <p14:tracePt t="74905" x="3154363" y="1809750"/>
          <p14:tracePt t="74928" x="3148013" y="1809750"/>
          <p14:tracePt t="74947" x="3141663" y="1809750"/>
          <p14:tracePt t="74991" x="3135313" y="1809750"/>
          <p14:tracePt t="74999" x="3128963" y="1803400"/>
          <p14:tracePt t="75008" x="3128963" y="1797050"/>
          <p14:tracePt t="75023" x="3122613" y="1797050"/>
          <p14:tracePt t="75031" x="3109913" y="1797050"/>
          <p14:tracePt t="75040" x="3109913" y="1790700"/>
          <p14:tracePt t="75047" x="3097213" y="1784350"/>
          <p14:tracePt t="75055" x="3084513" y="1778000"/>
          <p14:tracePt t="75061" x="3078163" y="1771650"/>
          <p14:tracePt t="75069" x="3065463" y="1771650"/>
          <p14:tracePt t="75077" x="3059113" y="1771650"/>
          <p14:tracePt t="75089" x="3059113" y="1765300"/>
          <p14:tracePt t="75110" x="3059113" y="1758950"/>
          <p14:tracePt t="75129" x="3052763" y="1758950"/>
          <p14:tracePt t="75235" x="3046413" y="1758950"/>
          <p14:tracePt t="76377" x="3059113" y="1758950"/>
          <p14:tracePt t="76385" x="3065463" y="1765300"/>
          <p14:tracePt t="76393" x="3078163" y="1771650"/>
          <p14:tracePt t="76401" x="3090863" y="1784350"/>
          <p14:tracePt t="76409" x="3116263" y="1790700"/>
          <p14:tracePt t="76417" x="3128963" y="1790700"/>
          <p14:tracePt t="76425" x="3160713" y="1803400"/>
          <p14:tracePt t="76433" x="3198813" y="1803400"/>
          <p14:tracePt t="76443" x="3211513" y="1803400"/>
          <p14:tracePt t="76451" x="3243263" y="1803400"/>
          <p14:tracePt t="76459" x="3268663" y="1809750"/>
          <p14:tracePt t="76467" x="3287713" y="1809750"/>
          <p14:tracePt t="76475" x="3313113" y="1809750"/>
          <p14:tracePt t="76485" x="3344863" y="1809750"/>
          <p14:tracePt t="76491" x="3382963" y="1809750"/>
          <p14:tracePt t="76501" x="3427413" y="1809750"/>
          <p14:tracePt t="76510" x="3460750" y="1809750"/>
          <p14:tracePt t="76517" x="3486150" y="1816100"/>
          <p14:tracePt t="76525" x="3505200" y="1822450"/>
          <p14:tracePt t="76533" x="3530600" y="1828800"/>
          <p14:tracePt t="76541" x="3536950" y="1828800"/>
          <p14:tracePt t="76549" x="3549650" y="1835150"/>
          <p14:tracePt t="76853" x="3549650" y="1841500"/>
          <p14:tracePt t="76861" x="3562350" y="1860550"/>
          <p14:tracePt t="76869" x="3575050" y="1879600"/>
          <p14:tracePt t="76878" x="3587750" y="1898650"/>
          <p14:tracePt t="76885" x="3594100" y="1917700"/>
          <p14:tracePt t="76893" x="3606800" y="1924050"/>
          <p14:tracePt t="76901" x="3613150" y="1944688"/>
          <p14:tracePt t="76909" x="3625850" y="1963738"/>
          <p14:tracePt t="76917" x="3632200" y="1982788"/>
          <p14:tracePt t="76925" x="3638550" y="1989138"/>
          <p14:tracePt t="76933" x="3638550" y="2001838"/>
          <p14:tracePt t="76941" x="3632200" y="2020888"/>
          <p14:tracePt t="76949" x="3619500" y="2033588"/>
          <p14:tracePt t="76957" x="3600450" y="2046288"/>
          <p14:tracePt t="76965" x="3568700" y="2058988"/>
          <p14:tracePt t="76975" x="3524250" y="2065338"/>
          <p14:tracePt t="76984" x="3498850" y="2071688"/>
          <p14:tracePt t="76988" x="3467100" y="2071688"/>
          <p14:tracePt t="76997" x="3441700" y="2071688"/>
          <p14:tracePt t="77004" x="3427413" y="2071688"/>
          <p14:tracePt t="77012" x="3402013" y="2071688"/>
          <p14:tracePt t="77019" x="3376613" y="2065338"/>
          <p14:tracePt t="77027" x="3338513" y="2058988"/>
          <p14:tracePt t="77035" x="3306763" y="2052638"/>
          <p14:tracePt t="77043" x="3262313" y="2046288"/>
          <p14:tracePt t="77051" x="3217863" y="2033588"/>
          <p14:tracePt t="77059" x="3186113" y="2027238"/>
          <p14:tracePt t="77067" x="3167063" y="2020888"/>
          <p14:tracePt t="77075" x="3141663" y="2014538"/>
          <p14:tracePt t="77083" x="3116263" y="2008188"/>
          <p14:tracePt t="77091" x="3084513" y="2001838"/>
          <p14:tracePt t="77099" x="3052763" y="2001838"/>
          <p14:tracePt t="77107" x="3008313" y="1995488"/>
          <p14:tracePt t="77115" x="2968625" y="1995488"/>
          <p14:tracePt t="77123" x="2930525" y="1995488"/>
          <p14:tracePt t="77131" x="2892425" y="1995488"/>
          <p14:tracePt t="77137" x="2873375" y="1995488"/>
          <p14:tracePt t="77145" x="2854325" y="1995488"/>
          <p14:tracePt t="77153" x="2841625" y="1995488"/>
          <p14:tracePt t="77161" x="2835275" y="2001838"/>
          <p14:tracePt t="77169" x="2822575" y="2001838"/>
          <p14:tracePt t="77177" x="2809875" y="2001838"/>
          <p14:tracePt t="77185" x="2803525" y="2001838"/>
          <p14:tracePt t="77193" x="2790825" y="2008188"/>
          <p14:tracePt t="77201" x="2778125" y="2014538"/>
          <p14:tracePt t="77209" x="2771775" y="2014538"/>
          <p14:tracePt t="77217" x="2759075" y="2014538"/>
          <p14:tracePt t="77225" x="2740025" y="2014538"/>
          <p14:tracePt t="77233" x="2733675" y="2014538"/>
          <p14:tracePt t="77241" x="2714625" y="2014538"/>
          <p14:tracePt t="77249" x="2689225" y="2014538"/>
          <p14:tracePt t="77257" x="2670175" y="2014538"/>
          <p14:tracePt t="77268" x="2644775" y="2014538"/>
          <p14:tracePt t="77274" x="2613025" y="2014538"/>
          <p14:tracePt t="77284" x="2593975" y="2020888"/>
          <p14:tracePt t="77288" x="2581275" y="2020888"/>
          <p14:tracePt t="77296" x="2568575" y="2020888"/>
          <p14:tracePt t="77303" x="2555875" y="2020888"/>
          <p14:tracePt t="77321" x="2549525" y="2020888"/>
          <p14:tracePt t="77611" x="2574925" y="2020888"/>
          <p14:tracePt t="77619" x="2613025" y="2020888"/>
          <p14:tracePt t="77627" x="2676525" y="2020888"/>
          <p14:tracePt t="77635" x="2740025" y="2020888"/>
          <p14:tracePt t="77643" x="2803525" y="2033588"/>
          <p14:tracePt t="77651" x="2879725" y="2033588"/>
          <p14:tracePt t="77659" x="2943225" y="2039938"/>
          <p14:tracePt t="77667" x="3008313" y="2046288"/>
          <p14:tracePt t="77675" x="3078163" y="2065338"/>
          <p14:tracePt t="77683" x="3128963" y="2065338"/>
          <p14:tracePt t="77691" x="3173413" y="2065338"/>
          <p14:tracePt t="77699" x="3205163" y="2071688"/>
          <p14:tracePt t="77707" x="3230563" y="2078038"/>
          <p14:tracePt t="77715" x="3249613" y="2078038"/>
          <p14:tracePt t="77723" x="3268663" y="2078038"/>
          <p14:tracePt t="77731" x="3281363" y="2078038"/>
          <p14:tracePt t="77739" x="3306763" y="2078038"/>
          <p14:tracePt t="77747" x="3338513" y="2078038"/>
          <p14:tracePt t="77753" x="3370263" y="2078038"/>
          <p14:tracePt t="77761" x="3402013" y="2078038"/>
          <p14:tracePt t="77769" x="3448050" y="2078038"/>
          <p14:tracePt t="77777" x="3473450" y="2084388"/>
          <p14:tracePt t="77785" x="3492500" y="2084388"/>
          <p14:tracePt t="77793" x="3498850" y="2084388"/>
          <p14:tracePt t="77801" x="3505200" y="2084388"/>
          <p14:tracePt t="77809" x="3511550" y="2084388"/>
          <p14:tracePt t="78857" x="3511550" y="2090738"/>
          <p14:tracePt t="78864" x="3511550" y="2097088"/>
          <p14:tracePt t="78871" x="3517900" y="2116138"/>
          <p14:tracePt t="78880" x="3530600" y="2128838"/>
          <p14:tracePt t="78887" x="3543300" y="2135188"/>
          <p14:tracePt t="78896" x="3549650" y="2147888"/>
          <p14:tracePt t="78913" x="3568700" y="2173288"/>
          <p14:tracePt t="78919" x="3575050" y="2173288"/>
          <p14:tracePt t="78927" x="3587750" y="2173288"/>
          <p14:tracePt t="78935" x="3587750" y="2179638"/>
          <p14:tracePt t="78943" x="3594100" y="2179638"/>
          <p14:tracePt t="78951" x="3600450" y="2192338"/>
          <p14:tracePt t="78959" x="3613150" y="2205038"/>
          <p14:tracePt t="78967" x="3625850" y="2211388"/>
          <p14:tracePt t="78977" x="3632200" y="2224088"/>
          <p14:tracePt t="78983" x="3644900" y="2236788"/>
          <p14:tracePt t="78991" x="3670300" y="2249488"/>
          <p14:tracePt t="78999" x="3721100" y="2281238"/>
          <p14:tracePt t="79007" x="3784600" y="2300288"/>
          <p14:tracePt t="79015" x="3860800" y="2325688"/>
          <p14:tracePt t="79023" x="3957638" y="2351088"/>
          <p14:tracePt t="79029" x="4065588" y="2378075"/>
          <p14:tracePt t="79037" x="4173538" y="2397125"/>
          <p14:tracePt t="79045" x="4281488" y="2416175"/>
          <p14:tracePt t="79054" x="4378325" y="2422525"/>
          <p14:tracePt t="79063" x="4454525" y="2428875"/>
          <p14:tracePt t="79071" x="4537075" y="2441575"/>
          <p14:tracePt t="79079" x="4638675" y="2441575"/>
          <p14:tracePt t="79088" x="4727575" y="2441575"/>
          <p14:tracePt t="79096" x="4797425" y="2441575"/>
          <p14:tracePt t="79104" x="4856163" y="2435225"/>
          <p14:tracePt t="79112" x="4913313" y="2428875"/>
          <p14:tracePt t="79122" x="4964113" y="2422525"/>
          <p14:tracePt t="79129" x="5008563" y="2416175"/>
          <p14:tracePt t="79137" x="5065713" y="2403475"/>
          <p14:tracePt t="79145" x="5116513" y="2397125"/>
          <p14:tracePt t="79154" x="5186363" y="2384425"/>
          <p14:tracePt t="79163" x="5249863" y="2365375"/>
          <p14:tracePt t="79172" x="5321300" y="2344738"/>
          <p14:tracePt t="79179" x="5384800" y="2338388"/>
          <p14:tracePt t="79188" x="5448300" y="2325688"/>
          <p14:tracePt t="79195" x="5511800" y="2312988"/>
          <p14:tracePt t="79205" x="5568950" y="2306638"/>
          <p14:tracePt t="79213" x="5613400" y="2293938"/>
          <p14:tracePt t="79219" x="5657850" y="2293938"/>
          <p14:tracePt t="79229" x="5689600" y="2287588"/>
          <p14:tracePt t="79238" x="5729288" y="2281238"/>
          <p14:tracePt t="79246" x="5761038" y="2268538"/>
          <p14:tracePt t="79254" x="5786438" y="2262188"/>
          <p14:tracePt t="79263" x="5799138" y="2255838"/>
          <p14:tracePt t="79271" x="5811838" y="2249488"/>
          <p14:tracePt t="79279" x="5811838" y="2243138"/>
          <p14:tracePt t="79287" x="5818188" y="2236788"/>
          <p14:tracePt t="79315" x="5818188" y="2230438"/>
          <p14:tracePt t="79323" x="5818188" y="2217738"/>
          <p14:tracePt t="79339" x="5818188" y="2205038"/>
          <p14:tracePt t="79347" x="5805488" y="2192338"/>
          <p14:tracePt t="79355" x="5799138" y="2185988"/>
          <p14:tracePt t="79363" x="5761038" y="2173288"/>
          <p14:tracePt t="79372" x="5716588" y="2154238"/>
          <p14:tracePt t="79377" x="5651500" y="2141538"/>
          <p14:tracePt t="79385" x="5543550" y="2128838"/>
          <p14:tracePt t="79393" x="5416550" y="2128838"/>
          <p14:tracePt t="79401" x="5308600" y="2128838"/>
          <p14:tracePt t="79409" x="5205413" y="2128838"/>
          <p14:tracePt t="79417" x="5110163" y="2135188"/>
          <p14:tracePt t="79425" x="5002213" y="2135188"/>
          <p14:tracePt t="79433" x="4919663" y="2135188"/>
          <p14:tracePt t="79441" x="4856163" y="2135188"/>
          <p14:tracePt t="79449" x="4811713" y="2135188"/>
          <p14:tracePt t="79457" x="4778375" y="2135188"/>
          <p14:tracePt t="79465" x="4759325" y="2135188"/>
          <p14:tracePt t="79579" x="4772025" y="2135188"/>
          <p14:tracePt t="79587" x="4805363" y="2141538"/>
          <p14:tracePt t="79595" x="4830763" y="2154238"/>
          <p14:tracePt t="79603" x="4862513" y="2160588"/>
          <p14:tracePt t="79612" x="4906963" y="2166938"/>
          <p14:tracePt t="79619" x="4951413" y="2179638"/>
          <p14:tracePt t="79627" x="4995863" y="2185988"/>
          <p14:tracePt t="79635" x="5040313" y="2192338"/>
          <p14:tracePt t="79643" x="5084763" y="2192338"/>
          <p14:tracePt t="79651" x="5129213" y="2198688"/>
          <p14:tracePt t="79659" x="5173663" y="2198688"/>
          <p14:tracePt t="79667" x="5224463" y="2198688"/>
          <p14:tracePt t="79677" x="5295900" y="2205038"/>
          <p14:tracePt t="79685" x="5359400" y="2205038"/>
          <p14:tracePt t="79693" x="5422900" y="2205038"/>
          <p14:tracePt t="79701" x="5486400" y="2205038"/>
          <p14:tracePt t="79711" x="5537200" y="2205038"/>
          <p14:tracePt t="79717" x="5594350" y="2205038"/>
          <p14:tracePt t="79727" x="5645150" y="2205038"/>
          <p14:tracePt t="79736" x="5708650" y="2205038"/>
          <p14:tracePt t="79743" x="5773738" y="2205038"/>
          <p14:tracePt t="79751" x="5837238" y="2205038"/>
          <p14:tracePt t="79759" x="5900738" y="2205038"/>
          <p14:tracePt t="79767" x="5957888" y="2205038"/>
          <p14:tracePt t="79778" x="6008688" y="2205038"/>
          <p14:tracePt t="79786" x="6059488" y="2205038"/>
          <p14:tracePt t="79793" x="6129338" y="2198688"/>
          <p14:tracePt t="79801" x="6194425" y="2179638"/>
          <p14:tracePt t="79809" x="6251575" y="2173288"/>
          <p14:tracePt t="79819" x="6302375" y="2166938"/>
          <p14:tracePt t="79828" x="6346825" y="2160588"/>
          <p14:tracePt t="79836" x="6410325" y="2147888"/>
          <p14:tracePt t="79843" x="6467475" y="2135188"/>
          <p14:tracePt t="79851" x="6524625" y="2116138"/>
          <p14:tracePt t="79859" x="6569075" y="2103438"/>
          <p14:tracePt t="79869" x="6613525" y="2090738"/>
          <p14:tracePt t="79878" x="6653213" y="2071688"/>
          <p14:tracePt t="79886" x="6672263" y="2058988"/>
          <p14:tracePt t="79893" x="6684963" y="2058988"/>
          <p14:tracePt t="80123" x="6684963" y="2052638"/>
          <p14:tracePt t="81004" x="6672263" y="2039938"/>
          <p14:tracePt t="81011" x="6556375" y="1995488"/>
          <p14:tracePt t="81020" x="6378575" y="1931988"/>
          <p14:tracePt t="81027" x="6251575" y="1892300"/>
          <p14:tracePt t="81036" x="6053138" y="1847850"/>
          <p14:tracePt t="81044" x="5932488" y="1828800"/>
          <p14:tracePt t="81051" x="5786438" y="1797050"/>
          <p14:tracePt t="81060" x="5664200" y="1778000"/>
          <p14:tracePt t="81068" x="5556250" y="1758950"/>
          <p14:tracePt t="81075" x="5448300" y="1739900"/>
          <p14:tracePt t="81081" x="5365750" y="1720850"/>
          <p14:tracePt t="81089" x="5289550" y="1714500"/>
          <p14:tracePt t="81097" x="5230813" y="1708150"/>
          <p14:tracePt t="81105" x="5167313" y="1701800"/>
          <p14:tracePt t="81113" x="5084763" y="1701800"/>
          <p14:tracePt t="81121" x="4976813" y="1701800"/>
          <p14:tracePt t="81129" x="4862513" y="1708150"/>
          <p14:tracePt t="81138" x="4714875" y="1708150"/>
          <p14:tracePt t="81145" x="4530725" y="1682750"/>
          <p14:tracePt t="81153" x="4346575" y="1663700"/>
          <p14:tracePt t="81161" x="4192588" y="1619250"/>
          <p14:tracePt t="81170" x="3989388" y="1543050"/>
          <p14:tracePt t="81179" x="3752850" y="1477963"/>
          <p14:tracePt t="81187" x="3492500" y="1395413"/>
          <p14:tracePt t="81198" x="3249613" y="1312863"/>
          <p14:tracePt t="81201" x="2968625" y="1230313"/>
          <p14:tracePt t="81209" x="2682875" y="1116013"/>
          <p14:tracePt t="81217" x="2427288" y="974725"/>
          <p14:tracePt t="81225" x="2217738" y="854075"/>
          <p14:tracePt t="81231" x="2025650" y="752475"/>
          <p14:tracePt t="81239" x="1841500" y="650875"/>
          <p14:tracePt t="81247" x="1631950" y="547688"/>
          <p14:tracePt t="81255" x="1420813" y="427038"/>
          <p14:tracePt t="81263" x="1255713" y="331788"/>
          <p14:tracePt t="81271" x="1108075" y="268288"/>
          <p14:tracePt t="81279" x="993775" y="217488"/>
          <p14:tracePt t="81288" x="904875" y="190500"/>
          <p14:tracePt t="81295" x="854075" y="177800"/>
          <p14:tracePt t="81303" x="796925" y="158750"/>
          <p14:tracePt t="81311" x="752475" y="146050"/>
          <p14:tracePt t="81320" x="708025" y="139700"/>
          <p14:tracePt t="81328" x="655638" y="120650"/>
          <p14:tracePt t="81336" x="623888" y="120650"/>
          <p14:tracePt t="81343" x="598488" y="114300"/>
          <p14:tracePt t="81352" x="585788" y="114300"/>
          <p14:tracePt t="81359" x="554038" y="107950"/>
          <p14:tracePt t="81368" x="515938" y="107950"/>
          <p14:tracePt t="81375" x="484188" y="107950"/>
          <p14:tracePt t="81381" x="439738" y="120650"/>
          <p14:tracePt t="81389" x="395288" y="127000"/>
          <p14:tracePt t="81397" x="350838" y="127000"/>
          <p14:tracePt t="81405" x="319088" y="127000"/>
          <p14:tracePt t="81413" x="280988" y="114300"/>
          <p14:tracePt t="81421" x="268288" y="107950"/>
          <p14:tracePt t="81429" x="230188" y="88900"/>
          <p14:tracePt t="81437" x="209550" y="82550"/>
          <p14:tracePt t="81445" x="184150" y="50800"/>
          <p14:tracePt t="81453" x="139700" y="19050"/>
          <p14:tracePt t="81461" x="8890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246943"/>
            <a:ext cx="7173189" cy="2890914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 Neue"/>
              </a:rPr>
              <a:t>Looks to assign a score to each feature relative to its importance in the prediction.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Helvetica Neue"/>
              </a:rPr>
              <a:t>Simple example in linear regression:</a:t>
            </a:r>
            <a:endParaRPr lang="en-GB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0F500C-880B-4D7F-922D-D5F2339445E6}"/>
                  </a:ext>
                </a:extLst>
              </p:cNvPr>
              <p:cNvSpPr txBox="1"/>
              <p:nvPr/>
            </p:nvSpPr>
            <p:spPr>
              <a:xfrm>
                <a:off x="1371600" y="3107247"/>
                <a:ext cx="5612674" cy="701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n-GB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GB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GB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GB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0F500C-880B-4D7F-922D-D5F233944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107247"/>
                <a:ext cx="5612674" cy="701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981AA938-D675-4C8F-9D65-449FE910DE7D}"/>
              </a:ext>
            </a:extLst>
          </p:cNvPr>
          <p:cNvSpPr/>
          <p:nvPr/>
        </p:nvSpPr>
        <p:spPr>
          <a:xfrm rot="5400000">
            <a:off x="2658302" y="3102440"/>
            <a:ext cx="250565" cy="999092"/>
          </a:xfrm>
          <a:prstGeom prst="rightBrac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EDEFB-5F17-4303-8905-8FA419F30936}"/>
              </a:ext>
            </a:extLst>
          </p:cNvPr>
          <p:cNvSpPr txBox="1"/>
          <p:nvPr/>
        </p:nvSpPr>
        <p:spPr>
          <a:xfrm>
            <a:off x="2284038" y="3772097"/>
            <a:ext cx="1816463" cy="689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Importance of feature 1 in outcome y</a:t>
            </a:r>
          </a:p>
        </p:txBody>
      </p:sp>
    </p:spTree>
    <p:extLst>
      <p:ext uri="{BB962C8B-B14F-4D97-AF65-F5344CB8AC3E}">
        <p14:creationId xmlns:p14="http://schemas.microsoft.com/office/powerpoint/2010/main" val="15134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77"/>
    </mc:Choice>
    <mc:Fallback xmlns="">
      <p:transition spd="slow" advTm="93377"/>
    </mc:Fallback>
  </mc:AlternateContent>
  <p:extLst>
    <p:ext uri="{3A86A75C-4F4B-4683-9AE1-C65F6400EC91}">
      <p14:laserTraceLst xmlns:p14="http://schemas.microsoft.com/office/powerpoint/2010/main">
        <p14:tracePtLst>
          <p14:tracePt t="37600" x="8882063" y="2255838"/>
          <p14:tracePt t="37608" x="8691563" y="2359025"/>
          <p14:tracePt t="37616" x="8558213" y="2460625"/>
          <p14:tracePt t="37625" x="8391525" y="2555875"/>
          <p14:tracePt t="37632" x="8251825" y="2682875"/>
          <p14:tracePt t="37642" x="8105775" y="2811463"/>
          <p14:tracePt t="37649" x="7964488" y="2944813"/>
          <p14:tracePt t="37658" x="7856538" y="3027363"/>
          <p14:tracePt t="37662" x="7773988" y="3135313"/>
          <p14:tracePt t="37671" x="7704138" y="3219450"/>
          <p14:tracePt t="37678" x="7634288" y="3333750"/>
          <p14:tracePt t="37686" x="7570788" y="3454400"/>
          <p14:tracePt t="37694" x="7505700" y="3600450"/>
          <p14:tracePt t="37702" x="7429500" y="3729038"/>
          <p14:tracePt t="37710" x="7346950" y="3887788"/>
          <p14:tracePt t="37721" x="7270750" y="4033838"/>
          <p14:tracePt t="37726" x="7181850" y="4168775"/>
          <p14:tracePt t="37735" x="7053263" y="4359275"/>
          <p14:tracePt t="37743" x="6945313" y="4519613"/>
          <p14:tracePt t="37751" x="6824663" y="4672013"/>
          <p14:tracePt t="37759" x="6634163" y="4875213"/>
          <p14:tracePt t="37767" x="6410325" y="5060950"/>
          <p14:tracePt t="38570" x="1943100" y="5048250"/>
          <p14:tracePt t="38576" x="1892300" y="5016500"/>
          <p14:tracePt t="38585" x="1847850" y="4984750"/>
          <p14:tracePt t="38592" x="1803400" y="4972050"/>
          <p14:tracePt t="38600" x="1758950" y="4959350"/>
          <p14:tracePt t="38608" x="1727200" y="4946650"/>
          <p14:tracePt t="38616" x="1714500" y="4933950"/>
          <p14:tracePt t="38626" x="1701800" y="4919663"/>
          <p14:tracePt t="38633" x="1689100" y="4913313"/>
          <p14:tracePt t="39667" x="1689100" y="4906963"/>
          <p14:tracePt t="39674" x="1676400" y="4875213"/>
          <p14:tracePt t="39683" x="1663700" y="4837113"/>
          <p14:tracePt t="39690" x="1657350" y="4792663"/>
          <p14:tracePt t="39700" x="1657350" y="4748213"/>
          <p14:tracePt t="39709" x="1651000" y="4716463"/>
          <p14:tracePt t="39717" x="1644650" y="4697413"/>
          <p14:tracePt t="39724" x="1644650" y="4678363"/>
          <p14:tracePt t="39732" x="1631950" y="4652963"/>
          <p14:tracePt t="39740" x="1631950" y="4640263"/>
          <p14:tracePt t="39748" x="1625600" y="4614863"/>
          <p14:tracePt t="39756" x="1619250" y="4589463"/>
          <p14:tracePt t="39764" x="1606550" y="4564063"/>
          <p14:tracePt t="39773" x="1592263" y="4538663"/>
          <p14:tracePt t="39781" x="1579563" y="4525963"/>
          <p14:tracePt t="39789" x="1566863" y="4506913"/>
          <p14:tracePt t="39797" x="1554163" y="4479925"/>
          <p14:tracePt t="39805" x="1541463" y="4460875"/>
          <p14:tracePt t="39813" x="1522413" y="4435475"/>
          <p14:tracePt t="39820" x="1509713" y="4403725"/>
          <p14:tracePt t="39829" x="1497013" y="4371975"/>
          <p14:tracePt t="39836" x="1497013" y="4333875"/>
          <p14:tracePt t="39846" x="1490663" y="4295775"/>
          <p14:tracePt t="39852" x="1484313" y="4251325"/>
          <p14:tracePt t="39860" x="1484313" y="4206875"/>
          <p14:tracePt t="39868" x="1471613" y="4175125"/>
          <p14:tracePt t="39876" x="1471613" y="4149725"/>
          <p14:tracePt t="39889" x="1471613" y="4137025"/>
          <p14:tracePt t="39892" x="1465263" y="4124325"/>
          <p14:tracePt t="39900" x="1458913" y="4105275"/>
          <p14:tracePt t="39908" x="1446213" y="4092575"/>
          <p14:tracePt t="39916" x="1439863" y="4092575"/>
          <p14:tracePt t="39924" x="1433513" y="4079875"/>
          <p14:tracePt t="39932" x="1433513" y="4065588"/>
          <p14:tracePt t="39940" x="1420813" y="4059238"/>
          <p14:tracePt t="39948" x="1414463" y="4046538"/>
          <p14:tracePt t="39956" x="1401763" y="4033838"/>
          <p14:tracePt t="39965" x="1395413" y="4021138"/>
          <p14:tracePt t="39972" x="1395413" y="4014788"/>
          <p14:tracePt t="39980" x="1389063" y="4002088"/>
          <p14:tracePt t="39989" x="1382713" y="3989388"/>
          <p14:tracePt t="39997" x="1382713" y="3983038"/>
          <p14:tracePt t="40005" x="1376363" y="3970338"/>
          <p14:tracePt t="40013" x="1376363" y="3957638"/>
          <p14:tracePt t="40022" x="1370013" y="3944938"/>
          <p14:tracePt t="40030" x="1370013" y="3932238"/>
          <p14:tracePt t="40038" x="1370013" y="3913188"/>
          <p14:tracePt t="40046" x="1370013" y="3900488"/>
          <p14:tracePt t="40056" x="1370013" y="3887788"/>
          <p14:tracePt t="40065" x="1370013" y="3875088"/>
          <p14:tracePt t="40072" x="1370013" y="3868738"/>
          <p14:tracePt t="40081" x="1370013" y="3856038"/>
          <p14:tracePt t="40166" x="1370013" y="3849688"/>
          <p14:tracePt t="40519" x="1370013" y="3843338"/>
          <p14:tracePt t="40527" x="1370013" y="3811588"/>
          <p14:tracePt t="40535" x="1363663" y="3792538"/>
          <p14:tracePt t="40543" x="1363663" y="3779838"/>
          <p14:tracePt t="40551" x="1363663" y="3767138"/>
          <p14:tracePt t="40559" x="1363663" y="3748088"/>
          <p14:tracePt t="40568" x="1363663" y="3735388"/>
          <p14:tracePt t="40574" x="1363663" y="3729038"/>
          <p14:tracePt t="40582" x="1363663" y="3716338"/>
          <p14:tracePt t="40684" x="1370013" y="3709988"/>
          <p14:tracePt t="40696" x="1370013" y="3703638"/>
          <p14:tracePt t="40705" x="1376363" y="3690938"/>
          <p14:tracePt t="40713" x="1389063" y="3684588"/>
          <p14:tracePt t="40723" x="1395413" y="3678238"/>
          <p14:tracePt t="40730" x="1395413" y="3671888"/>
          <p14:tracePt t="40739" x="1395413" y="3665538"/>
          <p14:tracePt t="40746" x="1395413" y="3659188"/>
          <p14:tracePt t="40755" x="1401763" y="3646488"/>
          <p14:tracePt t="40765" x="1408113" y="3632200"/>
          <p14:tracePt t="40772" x="1414463" y="3625850"/>
          <p14:tracePt t="40780" x="1420813" y="3613150"/>
          <p14:tracePt t="40788" x="1420813" y="3606800"/>
          <p14:tracePt t="40796" x="1420813" y="3600450"/>
          <p14:tracePt t="41748" x="1439863" y="3600450"/>
          <p14:tracePt t="41757" x="1547813" y="3613150"/>
          <p14:tracePt t="41766" x="1670050" y="3632200"/>
          <p14:tracePt t="41772" x="1790700" y="3652838"/>
          <p14:tracePt t="41782" x="1974850" y="3678238"/>
          <p14:tracePt t="41788" x="2160588" y="3697288"/>
          <p14:tracePt t="41797" x="2370138" y="3748088"/>
          <p14:tracePt t="41804" x="2536825" y="3786188"/>
          <p14:tracePt t="41814" x="2663825" y="3811588"/>
          <p14:tracePt t="41821" x="2828925" y="3836988"/>
          <p14:tracePt t="41829" x="3014663" y="3856038"/>
          <p14:tracePt t="41838" x="3192463" y="3868738"/>
          <p14:tracePt t="41842" x="3427413" y="3919538"/>
          <p14:tracePt t="41850" x="3663950" y="3970338"/>
          <p14:tracePt t="41858" x="3887788" y="3995738"/>
          <p14:tracePt t="41866" x="4135438" y="4021138"/>
          <p14:tracePt t="41874" x="4371975" y="4021138"/>
          <p14:tracePt t="41887" x="4587875" y="4021138"/>
          <p14:tracePt t="41890" x="4805363" y="4021138"/>
          <p14:tracePt t="41898" x="4983163" y="4021138"/>
          <p14:tracePt t="41906" x="5167313" y="4046538"/>
          <p14:tracePt t="41914" x="5346700" y="4073525"/>
          <p14:tracePt t="41922" x="5467350" y="4073525"/>
          <p14:tracePt t="41930" x="5581650" y="4073525"/>
          <p14:tracePt t="41938" x="5695950" y="4079875"/>
          <p14:tracePt t="41947" x="5824538" y="4079875"/>
          <p14:tracePt t="41955" x="5989638" y="4098925"/>
          <p14:tracePt t="41963" x="6122988" y="4111625"/>
          <p14:tracePt t="41971" x="6245225" y="4117975"/>
          <p14:tracePt t="41979" x="6384925" y="4117975"/>
          <p14:tracePt t="41988" x="6569075" y="4143375"/>
          <p14:tracePt t="41992" x="6773863" y="4156075"/>
          <p14:tracePt t="42000" x="6900863" y="4156075"/>
          <p14:tracePt t="42008" x="7021513" y="4149725"/>
          <p14:tracePt t="42016" x="7156450" y="4130675"/>
          <p14:tracePt t="42024" x="7296150" y="4111625"/>
          <p14:tracePt t="42535" x="7251700" y="4200525"/>
          <p14:tracePt t="42542" x="7053263" y="4276725"/>
          <p14:tracePt t="42550" x="6850063" y="4352925"/>
          <p14:tracePt t="42558" x="6640513" y="4403725"/>
          <p14:tracePt t="42566" x="6397625" y="4479925"/>
          <p14:tracePt t="42574" x="6154738" y="4564063"/>
          <p14:tracePt t="42582" x="5913438" y="4646613"/>
          <p14:tracePt t="42590" x="5670550" y="4735513"/>
          <p14:tracePt t="42596" x="5429250" y="4818063"/>
          <p14:tracePt t="42604" x="5103813" y="4906963"/>
          <p14:tracePt t="42613" x="4784725" y="4978400"/>
          <p14:tracePt t="42620" x="4448175" y="5041900"/>
          <p14:tracePt t="42628" x="4129088" y="5111750"/>
          <p14:tracePt t="42724" x="2370138" y="5054600"/>
          <p14:tracePt t="42732" x="2300288" y="5003800"/>
          <p14:tracePt t="42740" x="2230438" y="4946650"/>
          <p14:tracePt t="42748" x="2166938" y="4881563"/>
          <p14:tracePt t="42754" x="2109788" y="4830763"/>
          <p14:tracePt t="42763" x="2044700" y="4760913"/>
          <p14:tracePt t="42770" x="1987550" y="4710113"/>
          <p14:tracePt t="42779" x="1917700" y="4659313"/>
          <p14:tracePt t="42787" x="1854200" y="4608513"/>
          <p14:tracePt t="42795" x="1784350" y="4564063"/>
          <p14:tracePt t="42803" x="1727200" y="4525963"/>
          <p14:tracePt t="42811" x="1657350" y="4479925"/>
          <p14:tracePt t="42821" x="1606550" y="4429125"/>
          <p14:tracePt t="42826" x="1554163" y="4384675"/>
          <p14:tracePt t="42834" x="1509713" y="4333875"/>
          <p14:tracePt t="42842" x="1458913" y="4283075"/>
          <p14:tracePt t="42850" x="1414463" y="4213225"/>
          <p14:tracePt t="42858" x="1382713" y="4156075"/>
          <p14:tracePt t="42866" x="1363663" y="4098925"/>
          <p14:tracePt t="42874" x="1357313" y="4046538"/>
          <p14:tracePt t="42882" x="1350963" y="3989388"/>
          <p14:tracePt t="42903" x="1350963" y="3900488"/>
          <p14:tracePt t="42908" x="1363663" y="3856038"/>
          <p14:tracePt t="42916" x="1395413" y="3811588"/>
          <p14:tracePt t="42924" x="1446213" y="3760788"/>
          <p14:tracePt t="42932" x="1497013" y="3709988"/>
          <p14:tracePt t="42940" x="1566863" y="3659188"/>
          <p14:tracePt t="42949" x="1625600" y="3606800"/>
          <p14:tracePt t="42956" x="1682750" y="3568700"/>
          <p14:tracePt t="42965" x="1733550" y="3530600"/>
          <p14:tracePt t="42972" x="1758950" y="3505200"/>
          <p14:tracePt t="42982" x="1790700" y="3473450"/>
          <p14:tracePt t="42990" x="1809750" y="3448050"/>
          <p14:tracePt t="42998" x="1822450" y="3422650"/>
          <p14:tracePt t="43006" x="1835150" y="3397250"/>
          <p14:tracePt t="43014" x="1854200" y="3352800"/>
          <p14:tracePt t="43022" x="1866900" y="3302000"/>
          <p14:tracePt t="43030" x="1885950" y="3257550"/>
          <p14:tracePt t="43040" x="1892300" y="3211513"/>
          <p14:tracePt t="43048" x="1898650" y="3160713"/>
          <p14:tracePt t="43056" x="1892300" y="3109913"/>
          <p14:tracePt t="43064" x="1873250" y="3065463"/>
          <p14:tracePt t="43072" x="1860550" y="3021013"/>
          <p14:tracePt t="43080" x="1841500" y="2976563"/>
          <p14:tracePt t="43088" x="1828800" y="2938463"/>
          <p14:tracePt t="43096" x="1809750" y="2900363"/>
          <p14:tracePt t="43103" x="1790700" y="2874963"/>
          <p14:tracePt t="43111" x="1778000" y="2862263"/>
          <p14:tracePt t="43119" x="1765300" y="2855913"/>
          <p14:tracePt t="43126" x="1739900" y="2849563"/>
          <p14:tracePt t="43135" x="1714500" y="2843213"/>
          <p14:tracePt t="43142" x="1682750" y="2843213"/>
          <p14:tracePt t="43150" x="1657350" y="2843213"/>
          <p14:tracePt t="43158" x="1625600" y="2855913"/>
          <p14:tracePt t="43166" x="1573213" y="2881313"/>
          <p14:tracePt t="43174" x="1528763" y="2913063"/>
          <p14:tracePt t="43182" x="1477963" y="2944813"/>
          <p14:tracePt t="43190" x="1433513" y="2963863"/>
          <p14:tracePt t="43198" x="1382713" y="3008313"/>
          <p14:tracePt t="43206" x="1344613" y="3046413"/>
          <p14:tracePt t="43214" x="1300163" y="3103563"/>
          <p14:tracePt t="43222" x="1268413" y="3160713"/>
          <p14:tracePt t="43230" x="1236663" y="3232150"/>
          <p14:tracePt t="43238" x="1204913" y="3295650"/>
          <p14:tracePt t="43245" x="1185863" y="3352800"/>
          <p14:tracePt t="43253" x="1179513" y="3409950"/>
          <p14:tracePt t="43261" x="1179513" y="3473450"/>
          <p14:tracePt t="43269" x="1179513" y="3543300"/>
          <p14:tracePt t="43277" x="1185863" y="3613150"/>
          <p14:tracePt t="43286" x="1211263" y="3690938"/>
          <p14:tracePt t="43292" x="1249363" y="3767138"/>
          <p14:tracePt t="43300" x="1287463" y="3824288"/>
          <p14:tracePt t="43308" x="1338263" y="3875088"/>
          <p14:tracePt t="43316" x="1389063" y="3932238"/>
          <p14:tracePt t="43324" x="1446213" y="3983038"/>
          <p14:tracePt t="43332" x="1509713" y="4014788"/>
          <p14:tracePt t="43340" x="1573213" y="4033838"/>
          <p14:tracePt t="43348" x="1638300" y="4052888"/>
          <p14:tracePt t="43356" x="1701800" y="4052888"/>
          <p14:tracePt t="43364" x="1765300" y="4046538"/>
          <p14:tracePt t="43372" x="1835150" y="4033838"/>
          <p14:tracePt t="43382" x="1898650" y="4014788"/>
          <p14:tracePt t="43390" x="1968500" y="3963988"/>
          <p14:tracePt t="43398" x="2025650" y="3913188"/>
          <p14:tracePt t="43406" x="2090738" y="3862388"/>
          <p14:tracePt t="43414" x="2160588" y="3792538"/>
          <p14:tracePt t="43422" x="2211388" y="3722688"/>
          <p14:tracePt t="43432" x="2268538" y="3652838"/>
          <p14:tracePt t="43440" x="2312988" y="3587750"/>
          <p14:tracePt t="43448" x="2332038" y="3517900"/>
          <p14:tracePt t="43456" x="2357438" y="3441700"/>
          <p14:tracePt t="43464" x="2370138" y="3378200"/>
          <p14:tracePt t="43474" x="2370138" y="3314700"/>
          <p14:tracePt t="43482" x="2363788" y="3244850"/>
          <p14:tracePt t="43488" x="2338388" y="3198813"/>
          <p14:tracePt t="43496" x="2312988" y="3154363"/>
          <p14:tracePt t="43504" x="2293938" y="3135313"/>
          <p14:tracePt t="43512" x="2268538" y="3109913"/>
          <p14:tracePt t="43520" x="2243138" y="3097213"/>
          <p14:tracePt t="43529" x="2198688" y="3084513"/>
          <p14:tracePt t="43536" x="2154238" y="3071813"/>
          <p14:tracePt t="43546" x="2103438" y="3052763"/>
          <p14:tracePt t="43553" x="2051050" y="3046413"/>
          <p14:tracePt t="43561" x="1987550" y="3040063"/>
          <p14:tracePt t="43568" x="1917700" y="3027363"/>
          <p14:tracePt t="43578" x="1847850" y="3027363"/>
          <p14:tracePt t="43585" x="1784350" y="3027363"/>
          <p14:tracePt t="43592" x="1727200" y="3033713"/>
          <p14:tracePt t="43600" x="1663700" y="3046413"/>
          <p14:tracePt t="43608" x="1612900" y="3065463"/>
          <p14:tracePt t="43616" x="1585913" y="3078163"/>
          <p14:tracePt t="43625" x="1560513" y="3090863"/>
          <p14:tracePt t="43632" x="1541463" y="3103563"/>
          <p14:tracePt t="43638" x="1535113" y="3109913"/>
          <p14:tracePt t="43646" x="1522413" y="3122613"/>
          <p14:tracePt t="43654" x="1516063" y="3135313"/>
          <p14:tracePt t="43662" x="1503363" y="3154363"/>
          <p14:tracePt t="43670" x="1490663" y="3179763"/>
          <p14:tracePt t="43679" x="1477963" y="3225800"/>
          <p14:tracePt t="43686" x="1452563" y="3270250"/>
          <p14:tracePt t="43695" x="1439863" y="3314700"/>
          <p14:tracePt t="43702" x="1420813" y="3365500"/>
          <p14:tracePt t="43711" x="1408113" y="3416300"/>
          <p14:tracePt t="43718" x="1389063" y="3473450"/>
          <p14:tracePt t="43727" x="1376363" y="3517900"/>
          <p14:tracePt t="43735" x="1370013" y="3562350"/>
          <p14:tracePt t="43742" x="1357313" y="3606800"/>
          <p14:tracePt t="43753" x="1357313" y="3632200"/>
          <p14:tracePt t="43758" x="1357313" y="3671888"/>
          <p14:tracePt t="43766" x="1363663" y="3716338"/>
          <p14:tracePt t="43772" x="1363663" y="3754438"/>
          <p14:tracePt t="43780" x="1370013" y="3786188"/>
          <p14:tracePt t="43788" x="1382713" y="3824288"/>
          <p14:tracePt t="43796" x="1395413" y="3849688"/>
          <p14:tracePt t="43804" x="1408113" y="3868738"/>
          <p14:tracePt t="43812" x="1420813" y="3875088"/>
          <p14:tracePt t="43820" x="1427163" y="3887788"/>
          <p14:tracePt t="43828" x="1439863" y="3900488"/>
          <p14:tracePt t="43836" x="1452563" y="3913188"/>
          <p14:tracePt t="43845" x="1465263" y="3925888"/>
          <p14:tracePt t="43853" x="1477963" y="3932238"/>
          <p14:tracePt t="43861" x="1477963" y="3938588"/>
          <p14:tracePt t="43870" x="1490663" y="3944938"/>
          <p14:tracePt t="43876" x="1503363" y="3951288"/>
          <p14:tracePt t="43893" x="1516063" y="3951288"/>
          <p14:tracePt t="43900" x="1522413" y="3951288"/>
          <p14:tracePt t="43909" x="1528763" y="3951288"/>
          <p14:tracePt t="43916" x="1535113" y="3951288"/>
          <p14:tracePt t="43925" x="1541463" y="3951288"/>
          <p14:tracePt t="43932" x="1554163" y="3951288"/>
          <p14:tracePt t="43942" x="1573213" y="3951288"/>
          <p14:tracePt t="43951" x="1592263" y="3938588"/>
          <p14:tracePt t="43958" x="1606550" y="3925888"/>
          <p14:tracePt t="43966" x="1631950" y="3913188"/>
          <p14:tracePt t="43974" x="1651000" y="3906838"/>
          <p14:tracePt t="43986" x="1663700" y="3900488"/>
          <p14:tracePt t="43993" x="1676400" y="3894138"/>
          <p14:tracePt t="44002" x="1682750" y="3894138"/>
          <p14:tracePt t="44009" x="1695450" y="3894138"/>
          <p14:tracePt t="47457" x="1676400" y="3913188"/>
          <p14:tracePt t="47465" x="1663700" y="3951288"/>
          <p14:tracePt t="47472" x="1663700" y="4002088"/>
          <p14:tracePt t="47482" x="1663700" y="4059238"/>
          <p14:tracePt t="47488" x="1663700" y="4105275"/>
          <p14:tracePt t="47496" x="1682750" y="4156075"/>
          <p14:tracePt t="47504" x="1701800" y="4206875"/>
          <p14:tracePt t="47512" x="1746250" y="4264025"/>
          <p14:tracePt t="47520" x="1784350" y="4321175"/>
          <p14:tracePt t="47528" x="1847850" y="4371975"/>
          <p14:tracePt t="47534" x="1905000" y="4416425"/>
          <p14:tracePt t="47543" x="1974850" y="4454525"/>
          <p14:tracePt t="47550" x="2038350" y="4479925"/>
          <p14:tracePt t="47558" x="2084388" y="4498975"/>
          <p14:tracePt t="47566" x="2135188" y="4513263"/>
          <p14:tracePt t="47576" x="2179638" y="4525963"/>
          <p14:tracePt t="47583" x="2224088" y="4545013"/>
          <p14:tracePt t="47591" x="2268538" y="4551363"/>
          <p14:tracePt t="47599" x="2300288" y="4551363"/>
          <p14:tracePt t="47607" x="2344738" y="4551363"/>
          <p14:tracePt t="47615" x="2389188" y="4551363"/>
          <p14:tracePt t="47622" x="2433638" y="4551363"/>
          <p14:tracePt t="47630" x="2484438" y="4532313"/>
          <p14:tracePt t="47638" x="2555875" y="4506913"/>
          <p14:tracePt t="47646" x="2625725" y="4473575"/>
          <p14:tracePt t="47654" x="2689225" y="4441825"/>
          <p14:tracePt t="47662" x="2746375" y="4391025"/>
          <p14:tracePt t="47670" x="2809875" y="4359275"/>
          <p14:tracePt t="47678" x="2847975" y="4308475"/>
          <p14:tracePt t="47686" x="2879725" y="4257675"/>
          <p14:tracePt t="47694" x="2892425" y="4225925"/>
          <p14:tracePt t="47700" x="2911475" y="4181475"/>
          <p14:tracePt t="47709" x="2924175" y="4130675"/>
          <p14:tracePt t="47716" x="2936875" y="4086225"/>
          <p14:tracePt t="47725" x="2949575" y="4040188"/>
          <p14:tracePt t="47733" x="2949575" y="3995738"/>
          <p14:tracePt t="47741" x="2936875" y="3951288"/>
          <p14:tracePt t="47748" x="2924175" y="3919538"/>
          <p14:tracePt t="47757" x="2911475" y="3887788"/>
          <p14:tracePt t="47764" x="2898775" y="3875088"/>
          <p14:tracePt t="47772" x="2898775" y="3862388"/>
          <p14:tracePt t="47780" x="2898775" y="3843338"/>
          <p14:tracePt t="47788" x="2898775" y="3836988"/>
          <p14:tracePt t="47796" x="2917825" y="3817938"/>
          <p14:tracePt t="47804" x="2930525" y="3792538"/>
          <p14:tracePt t="47812" x="2943225" y="3767138"/>
          <p14:tracePt t="47820" x="2955925" y="3735388"/>
          <p14:tracePt t="47828" x="2982913" y="3690938"/>
          <p14:tracePt t="47836" x="2995613" y="3646488"/>
          <p14:tracePt t="47842" x="3008313" y="3619500"/>
          <p14:tracePt t="47850" x="3021013" y="3600450"/>
          <p14:tracePt t="47859" x="3033713" y="3587750"/>
          <p14:tracePt t="47866" x="3040063" y="3575050"/>
          <p14:tracePt t="47875" x="3046413" y="3568700"/>
          <p14:tracePt t="47882" x="3052763" y="3556000"/>
          <p14:tracePt t="47891" x="3059113" y="3549650"/>
          <p14:tracePt t="47899" x="3059113" y="3543300"/>
          <p14:tracePt t="47907" x="3065463" y="3543300"/>
          <p14:tracePt t="48705" x="3065463" y="3549650"/>
          <p14:tracePt t="48712" x="3078163" y="3600450"/>
          <p14:tracePt t="48720" x="3090863" y="3646488"/>
          <p14:tracePt t="48728" x="3103563" y="3690938"/>
          <p14:tracePt t="48736" x="3122613" y="3741738"/>
          <p14:tracePt t="48744" x="3135313" y="3786188"/>
          <p14:tracePt t="48752" x="3154363" y="3830638"/>
          <p14:tracePt t="48760" x="3167063" y="3868738"/>
          <p14:tracePt t="48768" x="3179763" y="3894138"/>
          <p14:tracePt t="48776" x="3192463" y="3913188"/>
          <p14:tracePt t="48782" x="3205163" y="3919538"/>
          <p14:tracePt t="48791" x="3211513" y="3932238"/>
          <p14:tracePt t="48798" x="3217863" y="3944938"/>
          <p14:tracePt t="48807" x="3230563" y="3957638"/>
          <p14:tracePt t="48814" x="3243263" y="3963988"/>
          <p14:tracePt t="48823" x="3249613" y="3976688"/>
          <p14:tracePt t="48830" x="3255963" y="3989388"/>
          <p14:tracePt t="48839" x="3268663" y="4002088"/>
          <p14:tracePt t="48847" x="3281363" y="4008438"/>
          <p14:tracePt t="48854" x="3294063" y="4021138"/>
          <p14:tracePt t="48862" x="3319463" y="4033838"/>
          <p14:tracePt t="48870" x="3332163" y="4040188"/>
          <p14:tracePt t="48878" x="3357563" y="4052888"/>
          <p14:tracePt t="48886" x="3395663" y="4059238"/>
          <p14:tracePt t="48898" x="3441700" y="4065588"/>
          <p14:tracePt t="48902" x="3486150" y="4065588"/>
          <p14:tracePt t="48910" x="3536950" y="4079875"/>
          <p14:tracePt t="48918" x="3594100" y="4079875"/>
          <p14:tracePt t="48925" x="3657600" y="4079875"/>
          <p14:tracePt t="48932" x="3721100" y="4079875"/>
          <p14:tracePt t="48941" x="3790950" y="4079875"/>
          <p14:tracePt t="48948" x="3867150" y="4079875"/>
          <p14:tracePt t="48957" x="3932238" y="4079875"/>
          <p14:tracePt t="48964" x="3995738" y="4073525"/>
          <p14:tracePt t="48973" x="4040188" y="4059238"/>
          <p14:tracePt t="48981" x="4090988" y="4046538"/>
          <p14:tracePt t="48988" x="4122738" y="4027488"/>
          <p14:tracePt t="48997" x="4148138" y="4014788"/>
          <p14:tracePt t="49005" x="4179888" y="3995738"/>
          <p14:tracePt t="49013" x="4205288" y="3983038"/>
          <p14:tracePt t="49020" x="4230688" y="3963988"/>
          <p14:tracePt t="49028" x="4249738" y="3944938"/>
          <p14:tracePt t="49036" x="4262438" y="3925888"/>
          <p14:tracePt t="49044" x="4281488" y="3906838"/>
          <p14:tracePt t="49052" x="4294188" y="3881438"/>
          <p14:tracePt t="49060" x="4306888" y="3856038"/>
          <p14:tracePt t="49068" x="4319588" y="3811588"/>
          <p14:tracePt t="49076" x="4338638" y="3773488"/>
          <p14:tracePt t="49082" x="4352925" y="3735388"/>
          <p14:tracePt t="49091" x="4365625" y="3709988"/>
          <p14:tracePt t="49098" x="4378325" y="3697288"/>
          <p14:tracePt t="49107" x="4391025" y="3684588"/>
          <p14:tracePt t="49114" x="4391025" y="3671888"/>
          <p14:tracePt t="49123" x="4403725" y="3659188"/>
          <p14:tracePt t="49130" x="4410075" y="3646488"/>
          <p14:tracePt t="49146" x="4416425" y="3632200"/>
          <p14:tracePt t="49155" x="4422775" y="3619500"/>
          <p14:tracePt t="49170" x="4435475" y="3606800"/>
          <p14:tracePt t="49178" x="4448175" y="3594100"/>
          <p14:tracePt t="49186" x="4454525" y="3587750"/>
          <p14:tracePt t="49194" x="4460875" y="3575050"/>
          <p14:tracePt t="49202" x="4460875" y="3562350"/>
          <p14:tracePt t="49210" x="4460875" y="3556000"/>
          <p14:tracePt t="49218" x="4467225" y="3543300"/>
          <p14:tracePt t="49225" x="4467225" y="3530600"/>
          <p14:tracePt t="49232" x="4473575" y="3530600"/>
          <p14:tracePt t="49240" x="4473575" y="3517900"/>
          <p14:tracePt t="49249" x="4473575" y="3511550"/>
          <p14:tracePt t="49554" x="4479925" y="3511550"/>
          <p14:tracePt t="49596" x="4486275" y="3530600"/>
          <p14:tracePt t="49604" x="4498975" y="3543300"/>
          <p14:tracePt t="49612" x="4511675" y="3562350"/>
          <p14:tracePt t="49621" x="4524375" y="3575050"/>
          <p14:tracePt t="49628" x="4537075" y="3587750"/>
          <p14:tracePt t="49636" x="4543425" y="3600450"/>
          <p14:tracePt t="49644" x="4556125" y="3606800"/>
          <p14:tracePt t="49652" x="4568825" y="3619500"/>
          <p14:tracePt t="49660" x="4581525" y="3632200"/>
          <p14:tracePt t="49668" x="4594225" y="3646488"/>
          <p14:tracePt t="49676" x="4606925" y="3659188"/>
          <p14:tracePt t="49684" x="4632325" y="3678238"/>
          <p14:tracePt t="49691" x="4651375" y="3690938"/>
          <p14:tracePt t="49698" x="4689475" y="3722688"/>
          <p14:tracePt t="49707" x="4740275" y="3754438"/>
          <p14:tracePt t="49714" x="4784725" y="3779838"/>
          <p14:tracePt t="49723" x="4837113" y="3811588"/>
          <p14:tracePt t="49730" x="4894263" y="3843338"/>
          <p14:tracePt t="49739" x="4957763" y="3868738"/>
          <p14:tracePt t="49746" x="5027613" y="3900488"/>
          <p14:tracePt t="49756" x="5072063" y="3932238"/>
          <p14:tracePt t="49763" x="5122863" y="3957638"/>
          <p14:tracePt t="49772" x="5180013" y="3983038"/>
          <p14:tracePt t="49779" x="5224463" y="4008438"/>
          <p14:tracePt t="49787" x="5283200" y="4046538"/>
          <p14:tracePt t="49795" x="5340350" y="4079875"/>
          <p14:tracePt t="49802" x="5397500" y="4105275"/>
          <p14:tracePt t="49810" x="5467350" y="4124325"/>
          <p14:tracePt t="49818" x="5524500" y="4149725"/>
          <p14:tracePt t="49826" x="5600700" y="4162425"/>
          <p14:tracePt t="49834" x="5695950" y="4181475"/>
          <p14:tracePt t="49842" x="5799138" y="4187825"/>
          <p14:tracePt t="49848" x="5932488" y="4187825"/>
          <p14:tracePt t="49856" x="6084888" y="4187825"/>
          <p14:tracePt t="49864" x="6245225" y="4175125"/>
          <p14:tracePt t="49873" x="6403975" y="4162425"/>
          <p14:tracePt t="49880" x="6562725" y="4156075"/>
          <p14:tracePt t="49889" x="6672263" y="4143375"/>
          <p14:tracePt t="49898" x="6767513" y="4143375"/>
          <p14:tracePt t="49905" x="6831013" y="4130675"/>
          <p14:tracePt t="49913" x="6875463" y="4124325"/>
          <p14:tracePt t="49921" x="6913563" y="4105275"/>
          <p14:tracePt t="49929" x="6926263" y="4098925"/>
          <p14:tracePt t="49936" x="6938963" y="4086225"/>
          <p14:tracePt t="49944" x="6951663" y="4073525"/>
          <p14:tracePt t="49952" x="6951663" y="4052888"/>
          <p14:tracePt t="49960" x="6951663" y="4033838"/>
          <p14:tracePt t="49968" x="6951663" y="3995738"/>
          <p14:tracePt t="49976" x="6945313" y="3951288"/>
          <p14:tracePt t="49984" x="6938963" y="3906838"/>
          <p14:tracePt t="49992" x="6938963" y="3875088"/>
          <p14:tracePt t="49998" x="6951663" y="3849688"/>
          <p14:tracePt t="50006" x="6958013" y="3811588"/>
          <p14:tracePt t="50014" x="6970713" y="3786188"/>
          <p14:tracePt t="50023" x="6983413" y="3773488"/>
          <p14:tracePt t="50030" x="6996113" y="3754438"/>
          <p14:tracePt t="50040" x="6996113" y="3735388"/>
          <p14:tracePt t="50047" x="7002463" y="3716338"/>
          <p14:tracePt t="50055" x="7002463" y="3709988"/>
          <p14:tracePt t="50063" x="7008813" y="3697288"/>
          <p14:tracePt t="50081" x="7008813" y="3684588"/>
          <p14:tracePt t="50098" x="7008813" y="3678238"/>
          <p14:tracePt t="50107" x="7008813" y="3671888"/>
          <p14:tracePt t="50126" x="7008813" y="3659188"/>
          <p14:tracePt t="50134" x="7002463" y="3646488"/>
          <p14:tracePt t="50142" x="6996113" y="3638550"/>
          <p14:tracePt t="50150" x="6983413" y="3625850"/>
          <p14:tracePt t="50158" x="6977063" y="3613150"/>
          <p14:tracePt t="50166" x="6964363" y="3606800"/>
          <p14:tracePt t="50184" x="6958013" y="3606800"/>
          <p14:tracePt t="53356" x="6951663" y="3625850"/>
          <p14:tracePt t="53364" x="6869113" y="3773488"/>
          <p14:tracePt t="53372" x="6792913" y="3976688"/>
          <p14:tracePt t="53380" x="6697663" y="4200525"/>
          <p14:tracePt t="53390" x="6594475" y="4422775"/>
          <p14:tracePt t="53396" x="6486525" y="4652963"/>
          <p14:tracePt t="53404" x="6391275" y="4824413"/>
          <p14:tracePt t="53412" x="6289675" y="4959350"/>
          <p14:tracePt t="53421" x="6213475" y="5054600"/>
          <p14:tracePt t="53428" x="6116638" y="5124450"/>
          <p14:tracePt t="53600" x="1962150" y="5016500"/>
          <p14:tracePt t="53609" x="1841500" y="4919663"/>
          <p14:tracePt t="53616" x="1765300" y="4849813"/>
          <p14:tracePt t="53625" x="1701800" y="4773613"/>
          <p14:tracePt t="53632" x="1651000" y="4703763"/>
          <p14:tracePt t="53640" x="1606550" y="4633913"/>
          <p14:tracePt t="53648" x="1554163" y="4583113"/>
          <p14:tracePt t="53656" x="1535113" y="4525963"/>
          <p14:tracePt t="53664" x="1522413" y="4479925"/>
          <p14:tracePt t="53672" x="1516063" y="4435475"/>
          <p14:tracePt t="53680" x="1516063" y="4397375"/>
          <p14:tracePt t="53688" x="1522413" y="4340225"/>
          <p14:tracePt t="53696" x="1535113" y="4295775"/>
          <p14:tracePt t="53704" x="1547813" y="4244975"/>
          <p14:tracePt t="53712" x="1573213" y="4213225"/>
          <p14:tracePt t="53720" x="1585913" y="4194175"/>
          <p14:tracePt t="53728" x="1598613" y="4181475"/>
          <p14:tracePt t="53737" x="1606550" y="4168775"/>
          <p14:tracePt t="53743" x="1619250" y="4162425"/>
          <p14:tracePt t="53750" x="1638300" y="4156075"/>
          <p14:tracePt t="53761" x="1663700" y="4143375"/>
          <p14:tracePt t="53767" x="1689100" y="4130675"/>
          <p14:tracePt t="53775" x="1714500" y="4111625"/>
          <p14:tracePt t="53782" x="1752600" y="4092575"/>
          <p14:tracePt t="53790" x="1803400" y="4040188"/>
          <p14:tracePt t="53798" x="1847850" y="3989388"/>
          <p14:tracePt t="53806" x="1905000" y="3925888"/>
          <p14:tracePt t="53814" x="1974850" y="3843338"/>
          <p14:tracePt t="53822" x="2025650" y="3767138"/>
          <p14:tracePt t="53830" x="2078038" y="3684588"/>
          <p14:tracePt t="53838" x="2116138" y="3587750"/>
          <p14:tracePt t="53846" x="2135188" y="3479800"/>
          <p14:tracePt t="53855" x="2147888" y="3371850"/>
          <p14:tracePt t="53862" x="2147888" y="3289300"/>
          <p14:tracePt t="53870" x="2147888" y="3192463"/>
          <p14:tracePt t="53878" x="2103438" y="3116263"/>
          <p14:tracePt t="53887" x="2044700" y="3046413"/>
          <p14:tracePt t="53894" x="1974850" y="2995613"/>
          <p14:tracePt t="53900" x="1905000" y="2957513"/>
          <p14:tracePt t="53910" x="1828800" y="2944813"/>
          <p14:tracePt t="53917" x="1758950" y="2944813"/>
          <p14:tracePt t="53925" x="1670050" y="2944813"/>
          <p14:tracePt t="53932" x="1606550" y="2963863"/>
          <p14:tracePt t="53941" x="1528763" y="3001963"/>
          <p14:tracePt t="53959" x="1319213" y="3116263"/>
          <p14:tracePt t="53964" x="1243013" y="3167063"/>
          <p14:tracePt t="53972" x="1185863" y="3219450"/>
          <p14:tracePt t="53980" x="1133475" y="3270250"/>
          <p14:tracePt t="53988" x="1095375" y="3321050"/>
          <p14:tracePt t="53996" x="1050925" y="3384550"/>
          <p14:tracePt t="54004" x="1019175" y="3454400"/>
          <p14:tracePt t="54012" x="987425" y="3543300"/>
          <p14:tracePt t="54020" x="974725" y="3638550"/>
          <p14:tracePt t="54028" x="955675" y="3722688"/>
          <p14:tracePt t="54036" x="955675" y="3786188"/>
          <p14:tracePt t="54044" x="955675" y="3856038"/>
          <p14:tracePt t="54051" x="968375" y="3919538"/>
          <p14:tracePt t="54059" x="981075" y="3976688"/>
          <p14:tracePt t="54067" x="1019175" y="4021138"/>
          <p14:tracePt t="54075" x="1063625" y="4073525"/>
          <p14:tracePt t="54082" x="1108075" y="4086225"/>
          <p14:tracePt t="54090" x="1154113" y="4105275"/>
          <p14:tracePt t="54099" x="1198563" y="4111625"/>
          <p14:tracePt t="54107" x="1243013" y="4111625"/>
          <p14:tracePt t="54114" x="1287463" y="4098925"/>
          <p14:tracePt t="54122" x="1331913" y="4086225"/>
          <p14:tracePt t="54130" x="1370013" y="4073525"/>
          <p14:tracePt t="54138" x="1408113" y="4052888"/>
          <p14:tracePt t="54146" x="1433513" y="4027488"/>
          <p14:tracePt t="54154" x="1446213" y="4002088"/>
          <p14:tracePt t="54162" x="1471613" y="3970338"/>
          <p14:tracePt t="54170" x="1497013" y="3944938"/>
          <p14:tracePt t="54178" x="1516063" y="3919538"/>
          <p14:tracePt t="54187" x="1535113" y="3881438"/>
          <p14:tracePt t="54193" x="1554163" y="3856038"/>
          <p14:tracePt t="54201" x="1579563" y="3805238"/>
          <p14:tracePt t="54210" x="1612900" y="3760788"/>
          <p14:tracePt t="54216" x="1625600" y="3716338"/>
          <p14:tracePt t="54228" x="1638300" y="3659188"/>
          <p14:tracePt t="54232" x="1657350" y="3600450"/>
          <p14:tracePt t="54240" x="1670050" y="3543300"/>
          <p14:tracePt t="54249" x="1689100" y="3486150"/>
          <p14:tracePt t="54256" x="1701800" y="3441700"/>
          <p14:tracePt t="54264" x="1720850" y="3397250"/>
          <p14:tracePt t="54272" x="1727200" y="3352800"/>
          <p14:tracePt t="54280" x="1733550" y="3308350"/>
          <p14:tracePt t="54288" x="1733550" y="3276600"/>
          <p14:tracePt t="54296" x="1733550" y="3244850"/>
          <p14:tracePt t="54304" x="1733550" y="3232150"/>
          <p14:tracePt t="54312" x="1720850" y="3211513"/>
          <p14:tracePt t="54321" x="1720850" y="3198813"/>
          <p14:tracePt t="54328" x="1714500" y="3192463"/>
          <p14:tracePt t="54336" x="1714500" y="3179763"/>
          <p14:tracePt t="54342" x="1714500" y="3173413"/>
          <p14:tracePt t="54350" x="1708150" y="3167063"/>
          <p14:tracePt t="54362" x="1708150" y="3160713"/>
          <p14:tracePt t="54370" x="1708150" y="3154363"/>
          <p14:tracePt t="54394" x="1701800" y="3148013"/>
          <p14:tracePt t="54403" x="1701800" y="3141663"/>
          <p14:tracePt t="54410" x="1695450" y="3135313"/>
          <p14:tracePt t="54420" x="1695450" y="3122613"/>
          <p14:tracePt t="54428" x="1695450" y="3116263"/>
          <p14:tracePt t="54437" x="1695450" y="3103563"/>
          <p14:tracePt t="54444" x="1695450" y="3090863"/>
          <p14:tracePt t="54460" x="1689100" y="3078163"/>
          <p14:tracePt t="54469" x="1689100" y="3071813"/>
          <p14:tracePt t="54478" x="1682750" y="3059113"/>
          <p14:tracePt t="54485" x="1670050" y="3046413"/>
          <p14:tracePt t="54492" x="1663700" y="3033713"/>
          <p14:tracePt t="54502" x="1657350" y="3027363"/>
          <p14:tracePt t="54511" x="1644650" y="3014663"/>
          <p14:tracePt t="54516" x="1631950" y="3001963"/>
          <p14:tracePt t="54527" x="1625600" y="2995613"/>
          <p14:tracePt t="54541" x="1619250" y="2995613"/>
          <p14:tracePt t="54553" x="1612900" y="2989263"/>
          <p14:tracePt t="54564" x="1606550" y="2989263"/>
          <p14:tracePt t="54578" x="1598613" y="2989263"/>
          <p14:tracePt t="54587" x="1592263" y="2989263"/>
          <p14:tracePt t="54594" x="1585913" y="2989263"/>
          <p14:tracePt t="54603" x="1573213" y="2989263"/>
          <p14:tracePt t="54619" x="1566863" y="2989263"/>
          <p14:tracePt t="54626" x="1560513" y="2989263"/>
          <p14:tracePt t="55882" x="1554163" y="3027363"/>
          <p14:tracePt t="55887" x="1535113" y="3135313"/>
          <p14:tracePt t="55895" x="1522413" y="3219450"/>
          <p14:tracePt t="55903" x="1509713" y="3295650"/>
          <p14:tracePt t="55911" x="1509713" y="3390900"/>
          <p14:tracePt t="55919" x="1516063" y="3473450"/>
          <p14:tracePt t="55926" x="1522413" y="3562350"/>
          <p14:tracePt t="55935" x="1528763" y="3646488"/>
          <p14:tracePt t="55943" x="1547813" y="3716338"/>
          <p14:tracePt t="55951" x="1566863" y="3792538"/>
          <p14:tracePt t="55959" x="1573213" y="3856038"/>
          <p14:tracePt t="55965" x="1585913" y="3913188"/>
          <p14:tracePt t="55973" x="1606550" y="3963988"/>
          <p14:tracePt t="55980" x="1619250" y="4021138"/>
          <p14:tracePt t="55988" x="1638300" y="4065588"/>
          <p14:tracePt t="55996" x="1651000" y="4117975"/>
          <p14:tracePt t="56004" x="1670050" y="4162425"/>
          <p14:tracePt t="56012" x="1682750" y="4206875"/>
          <p14:tracePt t="56020" x="1695450" y="4244975"/>
          <p14:tracePt t="56028" x="1708150" y="4270375"/>
          <p14:tracePt t="56036" x="1720850" y="4283075"/>
          <p14:tracePt t="56044" x="1733550" y="4289425"/>
          <p14:tracePt t="56052" x="1752600" y="4302125"/>
          <p14:tracePt t="56060" x="1758950" y="4314825"/>
          <p14:tracePt t="56069" x="1771650" y="4327525"/>
          <p14:tracePt t="56076" x="1784350" y="4333875"/>
          <p14:tracePt t="56086" x="1797050" y="4352925"/>
          <p14:tracePt t="56092" x="1809750" y="4371975"/>
          <p14:tracePt t="56101" x="1822450" y="4384675"/>
          <p14:tracePt t="56109" x="1847850" y="4397375"/>
          <p14:tracePt t="56114" x="1854200" y="4410075"/>
          <p14:tracePt t="56123" x="1873250" y="4422775"/>
          <p14:tracePt t="56130" x="1892300" y="4422775"/>
          <p14:tracePt t="56138" x="1905000" y="4435475"/>
          <p14:tracePt t="56146" x="1917700" y="4448175"/>
          <p14:tracePt t="56154" x="1955800" y="4460875"/>
          <p14:tracePt t="56162" x="1981200" y="4473575"/>
          <p14:tracePt t="56171" x="2025650" y="4498975"/>
          <p14:tracePt t="56178" x="2078038" y="4532313"/>
          <p14:tracePt t="56186" x="2135188" y="4576763"/>
          <p14:tracePt t="56194" x="2179638" y="4608513"/>
          <p14:tracePt t="56202" x="2230438" y="4646613"/>
          <p14:tracePt t="56210" x="2287588" y="4672013"/>
          <p14:tracePt t="56218" x="2338388" y="4703763"/>
          <p14:tracePt t="56226" x="2382838" y="4735513"/>
          <p14:tracePt t="56236" x="2433638" y="4767263"/>
          <p14:tracePt t="56242" x="2478088" y="4779963"/>
          <p14:tracePt t="56251" x="2524125" y="4811713"/>
          <p14:tracePt t="56259" x="2574925" y="4837113"/>
          <p14:tracePt t="56264" x="2619375" y="4868863"/>
          <p14:tracePt t="56275" x="2670175" y="4894263"/>
          <p14:tracePt t="56280" x="2714625" y="4906963"/>
          <p14:tracePt t="56288" x="2740025" y="4919663"/>
          <p14:tracePt t="56296" x="2765425" y="4933950"/>
          <p14:tracePt t="56304" x="2809875" y="4953000"/>
          <p14:tracePt t="56312" x="2835275" y="4965700"/>
          <p14:tracePt t="56320" x="2873375" y="4978400"/>
          <p14:tracePt t="56328" x="2898775" y="4984750"/>
          <p14:tracePt t="56336" x="2917825" y="4991100"/>
          <p14:tracePt t="56344" x="2936875" y="4991100"/>
          <p14:tracePt t="56352" x="2962275" y="5003800"/>
          <p14:tracePt t="56360" x="3001963" y="5003800"/>
          <p14:tracePt t="56368" x="3040063" y="5003800"/>
          <p14:tracePt t="56376" x="3097213" y="5010150"/>
          <p14:tracePt t="56384" x="3160713" y="5029200"/>
          <p14:tracePt t="56392" x="3230563" y="5041900"/>
          <p14:tracePt t="56401" x="3306763" y="5060950"/>
          <p14:tracePt t="56408" x="3382963" y="5073650"/>
          <p14:tracePt t="56417" x="3435350" y="5092700"/>
          <p14:tracePt t="56424" x="3492500" y="5105400"/>
          <p14:tracePt t="56430" x="3536950" y="5118100"/>
          <p14:tracePt t="56438" x="3568700" y="5118100"/>
          <p14:tracePt t="56446" x="3587750" y="5118100"/>
          <p14:tracePt t="56457" x="3613150" y="5118100"/>
          <p14:tracePt t="56462" x="3619500" y="5118100"/>
          <p14:tracePt t="56470" x="3632200" y="5118100"/>
          <p14:tracePt t="56478" x="3644900" y="5118100"/>
          <p14:tracePt t="56486" x="3651250" y="5111750"/>
          <p14:tracePt t="56494" x="3670300" y="5099050"/>
          <p14:tracePt t="56502" x="3689350" y="5086350"/>
          <p14:tracePt t="56510" x="3708400" y="5080000"/>
          <p14:tracePt t="56518" x="3721100" y="5073650"/>
          <p14:tracePt t="56526" x="3740150" y="5067300"/>
          <p14:tracePt t="56534" x="3752850" y="5067300"/>
          <p14:tracePt t="56542" x="3759200" y="5067300"/>
          <p14:tracePt t="56550" x="3765550" y="5067300"/>
          <p14:tracePt t="56568" x="3765550" y="5080000"/>
          <p14:tracePt t="56576" x="3752850" y="5105400"/>
          <p14:tracePt t="56585" x="3733800" y="5137150"/>
          <p14:tracePt t="57210" x="3951288" y="5092700"/>
          <p14:tracePt t="57218" x="3951288" y="5073650"/>
          <p14:tracePt t="57226" x="3951288" y="5054600"/>
          <p14:tracePt t="57234" x="3938588" y="5029200"/>
          <p14:tracePt t="57242" x="3925888" y="4991100"/>
          <p14:tracePt t="57250" x="3919538" y="4959350"/>
          <p14:tracePt t="57258" x="3900488" y="4913313"/>
          <p14:tracePt t="57267" x="3900488" y="4868863"/>
          <p14:tracePt t="57274" x="3887788" y="4824413"/>
          <p14:tracePt t="57281" x="3879850" y="4786313"/>
          <p14:tracePt t="57290" x="3860800" y="4741863"/>
          <p14:tracePt t="57296" x="3848100" y="4703763"/>
          <p14:tracePt t="57304" x="3835400" y="4672013"/>
          <p14:tracePt t="57312" x="3822700" y="4633913"/>
          <p14:tracePt t="57320" x="3822700" y="4589463"/>
          <p14:tracePt t="57328" x="3822700" y="4557713"/>
          <p14:tracePt t="57336" x="3822700" y="4513263"/>
          <p14:tracePt t="57344" x="3835400" y="4467225"/>
          <p14:tracePt t="57352" x="3854450" y="4422775"/>
          <p14:tracePt t="57360" x="3867150" y="4378325"/>
          <p14:tracePt t="57368" x="3879850" y="4340225"/>
          <p14:tracePt t="57376" x="3900488" y="4321175"/>
          <p14:tracePt t="57384" x="3913188" y="4295775"/>
          <p14:tracePt t="57392" x="3925888" y="4270375"/>
          <p14:tracePt t="57400" x="3938588" y="4244975"/>
          <p14:tracePt t="57408" x="3957638" y="4194175"/>
          <p14:tracePt t="57417" x="3970338" y="4149725"/>
          <p14:tracePt t="57424" x="3989388" y="4092575"/>
          <p14:tracePt t="57430" x="3995738" y="4027488"/>
          <p14:tracePt t="57439" x="3995738" y="3976688"/>
          <p14:tracePt t="57446" x="3995738" y="3919538"/>
          <p14:tracePt t="57454" x="3976688" y="3856038"/>
          <p14:tracePt t="57462" x="3963988" y="3792538"/>
          <p14:tracePt t="57470" x="3925888" y="3722688"/>
          <p14:tracePt t="57478" x="3873500" y="3652838"/>
          <p14:tracePt t="57486" x="3816350" y="3581400"/>
          <p14:tracePt t="57494" x="3752850" y="3511550"/>
          <p14:tracePt t="57502" x="3683000" y="3441700"/>
          <p14:tracePt t="57510" x="3625850" y="3384550"/>
          <p14:tracePt t="57518" x="3562350" y="3333750"/>
          <p14:tracePt t="57526" x="3492500" y="3282950"/>
          <p14:tracePt t="57534" x="3448050" y="3232150"/>
          <p14:tracePt t="57542" x="3395663" y="3179763"/>
          <p14:tracePt t="57550" x="3344863" y="3141663"/>
          <p14:tracePt t="57558" x="3306763" y="3109913"/>
          <p14:tracePt t="57567" x="3262313" y="3078163"/>
          <p14:tracePt t="57574" x="3211513" y="3046413"/>
          <p14:tracePt t="57583" x="3167063" y="3021013"/>
          <p14:tracePt t="57589" x="3128963" y="2989263"/>
          <p14:tracePt t="57597" x="3109913" y="2976563"/>
          <p14:tracePt t="57606" x="3071813" y="2944813"/>
          <p14:tracePt t="57612" x="3033713" y="2913063"/>
          <p14:tracePt t="57620" x="2995613" y="2900363"/>
          <p14:tracePt t="57628" x="2968625" y="2887663"/>
          <p14:tracePt t="57636" x="2930525" y="2868613"/>
          <p14:tracePt t="57644" x="2886075" y="2855913"/>
          <p14:tracePt t="57652" x="2841625" y="2843213"/>
          <p14:tracePt t="57660" x="2797175" y="2824163"/>
          <p14:tracePt t="57668" x="2771775" y="2811463"/>
          <p14:tracePt t="57676" x="2720975" y="2798763"/>
          <p14:tracePt t="57684" x="2701925" y="2798763"/>
          <p14:tracePt t="57692" x="2689225" y="2792413"/>
          <p14:tracePt t="57701" x="2676525" y="2792413"/>
          <p14:tracePt t="57708" x="2670175" y="2792413"/>
          <p14:tracePt t="57720" x="2663825" y="2792413"/>
          <p14:tracePt t="57728" x="2657475" y="2792413"/>
          <p14:tracePt t="57736" x="2638425" y="2792413"/>
          <p14:tracePt t="57742" x="2625725" y="2805113"/>
          <p14:tracePt t="57750" x="2600325" y="2824163"/>
          <p14:tracePt t="57758" x="2574925" y="2843213"/>
          <p14:tracePt t="57767" x="2543175" y="2868613"/>
          <p14:tracePt t="57774" x="2503488" y="2913063"/>
          <p14:tracePt t="57783" x="2465388" y="2957513"/>
          <p14:tracePt t="57790" x="2433638" y="2995613"/>
          <p14:tracePt t="57799" x="2414588" y="3027363"/>
          <p14:tracePt t="57806" x="2395538" y="3052763"/>
          <p14:tracePt t="57816" x="2382838" y="3084513"/>
          <p14:tracePt t="57823" x="2370138" y="3122613"/>
          <p14:tracePt t="57830" x="2357438" y="3148013"/>
          <p14:tracePt t="57838" x="2351088" y="3186113"/>
          <p14:tracePt t="57847" x="2344738" y="3205163"/>
          <p14:tracePt t="57857" x="2332038" y="3225800"/>
          <p14:tracePt t="57862" x="2332038" y="3238500"/>
          <p14:tracePt t="57870" x="2325688" y="3244850"/>
          <p14:tracePt t="57878" x="2325688" y="3251200"/>
          <p14:tracePt t="57886" x="2325688" y="3257550"/>
          <p14:tracePt t="58538" x="2357438" y="3211513"/>
          <p14:tracePt t="58545" x="2395538" y="3154363"/>
          <p14:tracePt t="58553" x="2439988" y="3097213"/>
          <p14:tracePt t="58561" x="2490788" y="3027363"/>
          <p14:tracePt t="58571" x="2562225" y="2957513"/>
          <p14:tracePt t="58577" x="2644775" y="2887663"/>
          <p14:tracePt t="58584" x="2733675" y="2811463"/>
          <p14:tracePt t="58592" x="2847975" y="2727325"/>
          <p14:tracePt t="58600" x="2955925" y="2663825"/>
          <p14:tracePt t="58608" x="3046413" y="2606675"/>
          <p14:tracePt t="58616" x="3122613" y="2555875"/>
          <p14:tracePt t="58624" x="3192463" y="2505075"/>
          <p14:tracePt t="58632" x="3262313" y="2460625"/>
          <p14:tracePt t="58640" x="3319463" y="2428875"/>
          <p14:tracePt t="58649" x="3363913" y="2403475"/>
          <p14:tracePt t="58656" x="3402013" y="2390775"/>
          <p14:tracePt t="58662" x="3421063" y="2378075"/>
          <p14:tracePt t="58672" x="3427413" y="2371725"/>
          <p14:tracePt t="58678" x="3441700" y="2371725"/>
          <p14:tracePt t="58686" x="3454400" y="2371725"/>
          <p14:tracePt t="58694" x="3473450" y="2371725"/>
          <p14:tracePt t="58702" x="3492500" y="2378075"/>
          <p14:tracePt t="58710" x="3524250" y="2390775"/>
          <p14:tracePt t="58718" x="3568700" y="2409825"/>
          <p14:tracePt t="58726" x="3619500" y="2422525"/>
          <p14:tracePt t="58734" x="3663950" y="2435225"/>
          <p14:tracePt t="58742" x="3708400" y="2454275"/>
          <p14:tracePt t="58750" x="3733800" y="2466975"/>
          <p14:tracePt t="58758" x="3752850" y="2479675"/>
          <p14:tracePt t="58766" x="3765550" y="2492375"/>
          <p14:tracePt t="58774" x="3771900" y="2505075"/>
          <p14:tracePt t="58782" x="3784600" y="2530475"/>
          <p14:tracePt t="58790" x="3790950" y="2574925"/>
          <p14:tracePt t="58797" x="3797300" y="2619375"/>
          <p14:tracePt t="58805" x="3803650" y="2663825"/>
          <p14:tracePt t="58812" x="3822700" y="2714625"/>
          <p14:tracePt t="58821" x="3835400" y="2765425"/>
          <p14:tracePt t="58828" x="3848100" y="2817813"/>
          <p14:tracePt t="58837" x="3867150" y="2862263"/>
          <p14:tracePt t="58845" x="3873500" y="2906713"/>
          <p14:tracePt t="58852" x="3873500" y="2938463"/>
          <p14:tracePt t="58860" x="3879850" y="2963863"/>
          <p14:tracePt t="58868" x="3887788" y="2995613"/>
          <p14:tracePt t="58876" x="3894138" y="3021013"/>
          <p14:tracePt t="58889" x="3900488" y="3040063"/>
          <p14:tracePt t="58892" x="3906838" y="3046413"/>
          <p14:tracePt t="58900" x="3906838" y="3059113"/>
          <p14:tracePt t="58908" x="3906838" y="3071813"/>
          <p14:tracePt t="58924" x="3906838" y="3084513"/>
          <p14:tracePt t="58932" x="3906838" y="3090863"/>
          <p14:tracePt t="58947" x="3906838" y="3103563"/>
          <p14:tracePt t="58958" x="3906838" y="3109913"/>
          <p14:tracePt t="58966" x="3906838" y="3116263"/>
          <p14:tracePt t="58974" x="3906838" y="3122613"/>
          <p14:tracePt t="58982" x="3906838" y="3128963"/>
          <p14:tracePt t="58990" x="3906838" y="3141663"/>
          <p14:tracePt t="58998" x="3906838" y="3154363"/>
          <p14:tracePt t="59006" x="3906838" y="3160713"/>
          <p14:tracePt t="59015" x="3913188" y="3173413"/>
          <p14:tracePt t="59022" x="3913188" y="3179763"/>
          <p14:tracePt t="59031" x="3919538" y="3192463"/>
          <p14:tracePt t="59039" x="3919538" y="3205163"/>
          <p14:tracePt t="59047" x="3919538" y="3211513"/>
          <p14:tracePt t="59055" x="3919538" y="3225800"/>
          <p14:tracePt t="59360" x="3925888" y="3225800"/>
          <p14:tracePt t="59367" x="3970338" y="3173413"/>
          <p14:tracePt t="59374" x="4040188" y="3103563"/>
          <p14:tracePt t="59383" x="4122738" y="3033713"/>
          <p14:tracePt t="59390" x="4230688" y="2944813"/>
          <p14:tracePt t="59399" x="4352925" y="2836863"/>
          <p14:tracePt t="59406" x="4448175" y="2746375"/>
          <p14:tracePt t="59413" x="4562475" y="2663825"/>
          <p14:tracePt t="59421" x="4632325" y="2606675"/>
          <p14:tracePt t="59428" x="4708525" y="2549525"/>
          <p14:tracePt t="59437" x="4811713" y="2498725"/>
          <p14:tracePt t="59445" x="4900613" y="2441575"/>
          <p14:tracePt t="59452" x="4989513" y="2390775"/>
          <p14:tracePt t="59460" x="5084763" y="2344738"/>
          <p14:tracePt t="59468" x="5199063" y="2306638"/>
          <p14:tracePt t="59476" x="5276850" y="2281238"/>
          <p14:tracePt t="59484" x="5353050" y="2262188"/>
          <p14:tracePt t="59492" x="5416550" y="2249488"/>
          <p14:tracePt t="59500" x="5473700" y="2243138"/>
          <p14:tracePt t="59508" x="5518150" y="2243138"/>
          <p14:tracePt t="59516" x="5568950" y="2243138"/>
          <p14:tracePt t="59524" x="5626100" y="2243138"/>
          <p14:tracePt t="59532" x="5670550" y="2255838"/>
          <p14:tracePt t="59540" x="5716588" y="2274888"/>
          <p14:tracePt t="59549" x="5761038" y="2293938"/>
          <p14:tracePt t="59556" x="5792788" y="2325688"/>
          <p14:tracePt t="59564" x="5805488" y="2351088"/>
          <p14:tracePt t="59571" x="5818188" y="2390775"/>
          <p14:tracePt t="59579" x="5824538" y="2422525"/>
          <p14:tracePt t="59588" x="5824538" y="2466975"/>
          <p14:tracePt t="59595" x="5824538" y="2517775"/>
          <p14:tracePt t="59602" x="5824538" y="2574925"/>
          <p14:tracePt t="59610" x="5824538" y="2638425"/>
          <p14:tracePt t="59618" x="5824538" y="2701925"/>
          <p14:tracePt t="59626" x="5843588" y="2765425"/>
          <p14:tracePt t="59634" x="5856288" y="2830513"/>
          <p14:tracePt t="59642" x="5856288" y="2874963"/>
          <p14:tracePt t="59650" x="5875338" y="2919413"/>
          <p14:tracePt t="59658" x="5888038" y="2957513"/>
          <p14:tracePt t="59666" x="5900738" y="2976563"/>
          <p14:tracePt t="59674" x="5907088" y="3001963"/>
          <p14:tracePt t="59682" x="5913438" y="3008313"/>
          <p14:tracePt t="59690" x="5913438" y="3040063"/>
          <p14:tracePt t="59698" x="5919788" y="3059113"/>
          <p14:tracePt t="59706" x="5919788" y="3103563"/>
          <p14:tracePt t="59714" x="5926138" y="3135313"/>
          <p14:tracePt t="59720" x="5938838" y="3173413"/>
          <p14:tracePt t="59728" x="5945188" y="3205163"/>
          <p14:tracePt t="59738" x="5945188" y="3225800"/>
          <p14:tracePt t="59745" x="5951538" y="3232150"/>
          <p14:tracePt t="59752" x="5951538" y="3238500"/>
          <p14:tracePt t="59760" x="5951538" y="3244850"/>
          <p14:tracePt t="59768" x="5951538" y="3251200"/>
          <p14:tracePt t="60246" x="5951538" y="3244850"/>
          <p14:tracePt t="60254" x="5970588" y="3186113"/>
          <p14:tracePt t="60263" x="6002338" y="3116263"/>
          <p14:tracePt t="60270" x="6059488" y="3040063"/>
          <p14:tracePt t="60279" x="6110288" y="2951163"/>
          <p14:tracePt t="60287" x="6167438" y="2849563"/>
          <p14:tracePt t="60295" x="6238875" y="2765425"/>
          <p14:tracePt t="60304" x="6308725" y="2689225"/>
          <p14:tracePt t="60311" x="6372225" y="2619375"/>
          <p14:tracePt t="60318" x="6442075" y="2555875"/>
          <p14:tracePt t="60330" x="6530975" y="2486025"/>
          <p14:tracePt t="60334" x="6659563" y="2397125"/>
          <p14:tracePt t="60345" x="6811963" y="2306638"/>
          <p14:tracePt t="60354" x="6977063" y="2224088"/>
          <p14:tracePt t="60358" x="7112000" y="2166938"/>
          <p14:tracePt t="60366" x="7219950" y="2154238"/>
          <p14:tracePt t="60376" x="7327900" y="2135188"/>
          <p14:tracePt t="60384" x="7461250" y="2116138"/>
          <p14:tracePt t="60392" x="7577138" y="2103438"/>
          <p14:tracePt t="60399" x="7672388" y="2090738"/>
          <p14:tracePt t="60408" x="7767638" y="2090738"/>
          <p14:tracePt t="60416" x="7862888" y="2090738"/>
          <p14:tracePt t="60424" x="7951788" y="2097088"/>
          <p14:tracePt t="60432" x="8016875" y="2116138"/>
          <p14:tracePt t="60440" x="8093075" y="2135188"/>
          <p14:tracePt t="60448" x="8169275" y="2147888"/>
          <p14:tracePt t="60456" x="8258175" y="2173288"/>
          <p14:tracePt t="60464" x="8334375" y="2192338"/>
          <p14:tracePt t="60470" x="8416925" y="2211388"/>
          <p14:tracePt t="60479" x="8488363" y="2224088"/>
          <p14:tracePt t="60487" x="8532813" y="2243138"/>
          <p14:tracePt t="60495" x="8577263" y="2255838"/>
          <p14:tracePt t="60503" x="8602663" y="2262188"/>
          <p14:tracePt t="60511" x="8615363" y="2268538"/>
          <p14:tracePt t="65150" x="8615363" y="2274888"/>
          <p14:tracePt t="65158" x="8615363" y="2332038"/>
          <p14:tracePt t="65166" x="8615363" y="2397125"/>
          <p14:tracePt t="65174" x="8609013" y="2428875"/>
          <p14:tracePt t="65184" x="8577263" y="2466975"/>
          <p14:tracePt t="65190" x="8539163" y="2498725"/>
          <p14:tracePt t="65199" x="8482013" y="2524125"/>
          <p14:tracePt t="65207" x="8435975" y="2555875"/>
          <p14:tracePt t="65215" x="8397875" y="2568575"/>
          <p14:tracePt t="65222" x="8385175" y="2581275"/>
          <p14:tracePt t="65231" x="8372475" y="2593975"/>
          <p14:tracePt t="65238" x="8366125" y="2606675"/>
          <p14:tracePt t="65246" x="8353425" y="2613025"/>
          <p14:tracePt t="65254" x="8340725" y="2625725"/>
          <p14:tracePt t="65262" x="8334375" y="2638425"/>
          <p14:tracePt t="65270" x="8321675" y="2657475"/>
          <p14:tracePt t="65276" x="8302625" y="2676525"/>
          <p14:tracePt t="65284" x="8289925" y="2682875"/>
          <p14:tracePt t="65293" x="8277225" y="2708275"/>
          <p14:tracePt t="65300" x="8264525" y="2720975"/>
          <p14:tracePt t="65308" x="8245475" y="2752725"/>
          <p14:tracePt t="65316" x="8232775" y="2784475"/>
          <p14:tracePt t="65326" x="8220075" y="2811463"/>
          <p14:tracePt t="65332" x="8201025" y="2836863"/>
          <p14:tracePt t="65341" x="8181975" y="2849563"/>
          <p14:tracePt t="65348" x="8162925" y="2874963"/>
          <p14:tracePt t="65357" x="8124825" y="2906713"/>
          <p14:tracePt t="65365" x="8074025" y="2944813"/>
          <p14:tracePt t="65372" x="8054975" y="2982913"/>
          <p14:tracePt t="65380" x="8023225" y="3033713"/>
          <p14:tracePt t="65388" x="8004175" y="3065463"/>
          <p14:tracePt t="65396" x="7996238" y="3109913"/>
          <p14:tracePt t="65404" x="7983538" y="3148013"/>
          <p14:tracePt t="65412" x="7970838" y="3186113"/>
          <p14:tracePt t="65420" x="7951788" y="3232150"/>
          <p14:tracePt t="65428" x="7939088" y="3276600"/>
          <p14:tracePt t="65434" x="7894638" y="3327400"/>
          <p14:tracePt t="65443" x="7843838" y="3384550"/>
          <p14:tracePt t="65450" x="7786688" y="3441700"/>
          <p14:tracePt t="65459" x="7716838" y="3511550"/>
          <p14:tracePt t="65466" x="7646988" y="3575050"/>
          <p14:tracePt t="65475" x="7577138" y="3646488"/>
          <p14:tracePt t="65482" x="7518400" y="3716338"/>
          <p14:tracePt t="65491" x="7448550" y="3786188"/>
          <p14:tracePt t="65499" x="7385050" y="3836988"/>
          <p14:tracePt t="65507" x="7327900" y="3887788"/>
          <p14:tracePt t="65515" x="7277100" y="3925888"/>
          <p14:tracePt t="65523" x="7232650" y="3970338"/>
          <p14:tracePt t="65531" x="7169150" y="4021138"/>
          <p14:tracePt t="65538" x="7124700" y="4065588"/>
          <p14:tracePt t="65546" x="7059613" y="4117975"/>
          <p14:tracePt t="65554" x="6989763" y="4168775"/>
          <p14:tracePt t="65562" x="6932613" y="4219575"/>
          <p14:tracePt t="65570" x="6881813" y="4270375"/>
          <p14:tracePt t="65578" x="6837363" y="4321175"/>
          <p14:tracePt t="65584" x="6786563" y="4371975"/>
          <p14:tracePt t="65593" x="6742113" y="4416425"/>
          <p14:tracePt t="65600" x="6697663" y="4460875"/>
          <p14:tracePt t="65608" x="6646863" y="4479925"/>
          <p14:tracePt t="65616" x="6613525" y="4498975"/>
          <p14:tracePt t="65626" x="6575425" y="4513263"/>
          <p14:tracePt t="65632" x="6530975" y="4525963"/>
          <p14:tracePt t="65641" x="6486525" y="4545013"/>
          <p14:tracePt t="65649" x="6429375" y="4557713"/>
          <p14:tracePt t="65657" x="6372225" y="4576763"/>
          <p14:tracePt t="65665" x="6327775" y="4583113"/>
          <p14:tracePt t="65672" x="6276975" y="4589463"/>
          <p14:tracePt t="65680" x="6207125" y="4589463"/>
          <p14:tracePt t="65689" x="6142038" y="4589463"/>
          <p14:tracePt t="65696" x="6059488" y="4589463"/>
          <p14:tracePt t="65704" x="5964238" y="4570413"/>
          <p14:tracePt t="65712" x="5856288" y="4551363"/>
          <p14:tracePt t="65720" x="5748338" y="4532313"/>
          <p14:tracePt t="65726" x="5626100" y="4506913"/>
          <p14:tracePt t="65734" x="5511800" y="4467225"/>
          <p14:tracePt t="65742" x="5403850" y="4429125"/>
          <p14:tracePt t="65750" x="5264150" y="4378325"/>
          <p14:tracePt t="65759" x="5148263" y="4327525"/>
          <p14:tracePt t="65766" x="5059363" y="4295775"/>
          <p14:tracePt t="65775" x="4970463" y="4276725"/>
          <p14:tracePt t="65782" x="4887913" y="4244975"/>
          <p14:tracePt t="65791" x="4797425" y="4213225"/>
          <p14:tracePt t="65798" x="4721225" y="4187825"/>
          <p14:tracePt t="65807" x="4657725" y="4175125"/>
          <p14:tracePt t="65816" x="4587875" y="4156075"/>
          <p14:tracePt t="65822" x="4530725" y="4143375"/>
          <p14:tracePt t="65832" x="4467225" y="4124325"/>
          <p14:tracePt t="65838" x="4410075" y="4111625"/>
          <p14:tracePt t="65847" x="4365625" y="4086225"/>
          <p14:tracePt t="65854" x="4325938" y="4052888"/>
          <p14:tracePt t="65862" x="4287838" y="4021138"/>
          <p14:tracePt t="65870" x="4249738" y="3995738"/>
          <p14:tracePt t="65876" x="4211638" y="3944938"/>
          <p14:tracePt t="65884" x="4179888" y="3906838"/>
          <p14:tracePt t="65892" x="4148138" y="3875088"/>
          <p14:tracePt t="65900" x="4129088" y="3849688"/>
          <p14:tracePt t="65908" x="4116388" y="3836988"/>
          <p14:tracePt t="65916" x="4090988" y="3824288"/>
          <p14:tracePt t="65925" x="4059238" y="3811588"/>
          <p14:tracePt t="65932" x="4008438" y="3798888"/>
          <p14:tracePt t="65941" x="3963988" y="3779838"/>
          <p14:tracePt t="65949" x="3919538" y="3767138"/>
          <p14:tracePt t="65957" x="3860800" y="3748088"/>
          <p14:tracePt t="65965" x="3797300" y="3735388"/>
          <p14:tracePt t="65973" x="3727450" y="3716338"/>
          <p14:tracePt t="65981" x="3644900" y="3697288"/>
          <p14:tracePt t="65989" x="3549650" y="3684588"/>
          <p14:tracePt t="65997" x="3454400" y="3665538"/>
          <p14:tracePt t="66004" x="3351213" y="3646488"/>
          <p14:tracePt t="66012" x="3249613" y="3619500"/>
          <p14:tracePt t="66020" x="3148013" y="3594100"/>
          <p14:tracePt t="66028" x="3052763" y="3575050"/>
          <p14:tracePt t="66034" x="2968625" y="3556000"/>
          <p14:tracePt t="66042" x="2892425" y="3543300"/>
          <p14:tracePt t="66050" x="2822575" y="3524250"/>
          <p14:tracePt t="66065" x="2759075" y="3517900"/>
          <p14:tracePt t="66067" x="2695575" y="3498850"/>
          <p14:tracePt t="66075" x="2625725" y="3492500"/>
          <p14:tracePt t="66082" x="2562225" y="3486150"/>
          <p14:tracePt t="66091" x="2497138" y="3486150"/>
          <p14:tracePt t="66098" x="2433638" y="3486150"/>
          <p14:tracePt t="66107" x="2370138" y="3492500"/>
          <p14:tracePt t="66114" x="2300288" y="3511550"/>
          <p14:tracePt t="66123" x="2255838" y="3517900"/>
          <p14:tracePt t="66132" x="2211388" y="3524250"/>
          <p14:tracePt t="66138" x="2166938" y="3530600"/>
          <p14:tracePt t="66148" x="2147888" y="3530600"/>
          <p14:tracePt t="66154" x="2122488" y="3543300"/>
          <p14:tracePt t="66162" x="2109788" y="3543300"/>
          <p14:tracePt t="66170" x="2097088" y="3549650"/>
          <p14:tracePt t="66176" x="2090738" y="3556000"/>
          <p14:tracePt t="66184" x="2078038" y="3562350"/>
          <p14:tracePt t="66192" x="2051050" y="3568700"/>
          <p14:tracePt t="66200" x="2025650" y="3581400"/>
          <p14:tracePt t="66208" x="1987550" y="3594100"/>
          <p14:tracePt t="66216" x="1962150" y="3606800"/>
          <p14:tracePt t="66226" x="1943100" y="3619500"/>
          <p14:tracePt t="66234" x="1936750" y="3632200"/>
          <p14:tracePt t="66241" x="1924050" y="3638550"/>
          <p14:tracePt t="66249" x="1911350" y="3638550"/>
          <p14:tracePt t="66264" x="1905000" y="3646488"/>
          <p14:tracePt t="66386" x="1905000" y="3652838"/>
          <p14:tracePt t="66394" x="1911350" y="3665538"/>
          <p14:tracePt t="66402" x="1930400" y="3671888"/>
          <p14:tracePt t="66410" x="1943100" y="3690938"/>
          <p14:tracePt t="66418" x="1968500" y="3716338"/>
          <p14:tracePt t="66426" x="2000250" y="3748088"/>
          <p14:tracePt t="66434" x="2038350" y="3779838"/>
          <p14:tracePt t="66442" x="2084388" y="3811588"/>
          <p14:tracePt t="66450" x="2122488" y="3843338"/>
          <p14:tracePt t="66458" x="2160588" y="3862388"/>
          <p14:tracePt t="66466" x="2198688" y="3887788"/>
          <p14:tracePt t="66475" x="2230438" y="3900488"/>
          <p14:tracePt t="66482" x="2281238" y="3925888"/>
          <p14:tracePt t="66489" x="2312988" y="3938588"/>
          <p14:tracePt t="66497" x="2363788" y="3957638"/>
          <p14:tracePt t="66504" x="2395538" y="3976688"/>
          <p14:tracePt t="66512" x="2446338" y="3989388"/>
          <p14:tracePt t="66520" x="2471738" y="4002088"/>
          <p14:tracePt t="66528" x="2517775" y="4021138"/>
          <p14:tracePt t="66536" x="2555875" y="4033838"/>
          <p14:tracePt t="66544" x="2606675" y="4046538"/>
          <p14:tracePt t="66552" x="2676525" y="4059238"/>
          <p14:tracePt t="66560" x="2752725" y="4073525"/>
          <p14:tracePt t="66568" x="2816225" y="4086225"/>
          <p14:tracePt t="66576" x="2892425" y="4098925"/>
          <p14:tracePt t="66587" x="2968625" y="4111625"/>
          <p14:tracePt t="66594" x="3052763" y="4117975"/>
          <p14:tracePt t="66602" x="3160713" y="4124325"/>
          <p14:tracePt t="66610" x="3262313" y="4143375"/>
          <p14:tracePt t="66618" x="3370263" y="4149725"/>
          <p14:tracePt t="66626" x="3486150" y="4162425"/>
          <p14:tracePt t="66634" x="3625850" y="4181475"/>
          <p14:tracePt t="66642" x="3727450" y="4187825"/>
          <p14:tracePt t="66650" x="3835400" y="4200525"/>
          <p14:tracePt t="66658" x="3957638" y="4219575"/>
          <p14:tracePt t="66666" x="4097338" y="4238625"/>
          <p14:tracePt t="66675" x="4281488" y="4257675"/>
          <p14:tracePt t="66682" x="4435475" y="4257675"/>
          <p14:tracePt t="66691" x="4587875" y="4257675"/>
          <p14:tracePt t="66698" x="4721225" y="4257675"/>
          <p14:tracePt t="66707" x="4830763" y="4257675"/>
          <p14:tracePt t="66714" x="4938713" y="4244975"/>
          <p14:tracePt t="66723" x="5040313" y="4244975"/>
          <p14:tracePt t="66731" x="5122863" y="4244975"/>
          <p14:tracePt t="66739" x="5218113" y="4238625"/>
          <p14:tracePt t="66748" x="5308600" y="4219575"/>
          <p14:tracePt t="66755" x="5410200" y="4219575"/>
          <p14:tracePt t="66762" x="5530850" y="4225925"/>
          <p14:tracePt t="66773" x="5626100" y="4232275"/>
          <p14:tracePt t="66778" x="5729288" y="4244975"/>
          <p14:tracePt t="66789" x="5818188" y="4251325"/>
          <p14:tracePt t="66798" x="5913438" y="4244975"/>
          <p14:tracePt t="66805" x="6008688" y="4238625"/>
          <p14:tracePt t="66813" x="6084888" y="4219575"/>
          <p14:tracePt t="66820" x="6161088" y="4213225"/>
          <p14:tracePt t="66828" x="6232525" y="4206875"/>
          <p14:tracePt t="66839" x="6302375" y="4187825"/>
          <p14:tracePt t="66847" x="6359525" y="4175125"/>
          <p14:tracePt t="66855" x="6403975" y="4156075"/>
          <p14:tracePt t="66862" x="6448425" y="4143375"/>
          <p14:tracePt t="66870" x="6486525" y="4130675"/>
          <p14:tracePt t="66878" x="6518275" y="4111625"/>
          <p14:tracePt t="66897" x="6581775" y="4086225"/>
          <p14:tracePt t="66904" x="6626225" y="4073525"/>
          <p14:tracePt t="66913" x="6665913" y="4052888"/>
          <p14:tracePt t="66920" x="6710363" y="4040188"/>
          <p14:tracePt t="66928" x="6754813" y="4027488"/>
          <p14:tracePt t="66936" x="6792913" y="4008438"/>
          <p14:tracePt t="66947" x="6818313" y="3995738"/>
          <p14:tracePt t="66955" x="6856413" y="3983038"/>
          <p14:tracePt t="66964" x="6888163" y="3970338"/>
          <p14:tracePt t="66970" x="6913563" y="3963988"/>
          <p14:tracePt t="66978" x="6926263" y="3951288"/>
          <p14:tracePt t="66986" x="6932613" y="3944938"/>
          <p14:tracePt t="66996" x="6938963" y="3944938"/>
          <p14:tracePt t="68500" x="6932613" y="3951288"/>
          <p14:tracePt t="68508" x="6888163" y="3995738"/>
          <p14:tracePt t="68516" x="6837363" y="4027488"/>
          <p14:tracePt t="68524" x="6805613" y="4040188"/>
          <p14:tracePt t="68532" x="6767513" y="4059238"/>
          <p14:tracePt t="68541" x="6729413" y="4073525"/>
          <p14:tracePt t="68548" x="6704013" y="4086225"/>
          <p14:tracePt t="68556" x="6697663" y="4092575"/>
          <p14:tracePt t="68563" x="6684963" y="4098925"/>
          <p14:tracePt t="68713" x="6653213" y="4098925"/>
          <p14:tracePt t="68721" x="6543675" y="4105275"/>
          <p14:tracePt t="68731" x="6397625" y="4111625"/>
          <p14:tracePt t="68737" x="6226175" y="4111625"/>
          <p14:tracePt t="68747" x="6021388" y="4124325"/>
          <p14:tracePt t="68752" x="5824538" y="4137025"/>
          <p14:tracePt t="68762" x="5607050" y="4137025"/>
          <p14:tracePt t="68768" x="5429250" y="4130675"/>
          <p14:tracePt t="68776" x="5276850" y="4130675"/>
          <p14:tracePt t="68785" x="5167313" y="4130675"/>
          <p14:tracePt t="68792" x="5072063" y="4130675"/>
          <p14:tracePt t="68800" x="5002213" y="4130675"/>
          <p14:tracePt t="68808" x="4938713" y="4130675"/>
          <p14:tracePt t="68816" x="4868863" y="4124325"/>
          <p14:tracePt t="68824" x="4818063" y="4111625"/>
          <p14:tracePt t="68832" x="4772025" y="4098925"/>
          <p14:tracePt t="68840" x="4714875" y="4092575"/>
          <p14:tracePt t="68848" x="4670425" y="4086225"/>
          <p14:tracePt t="68855" x="4625975" y="4079875"/>
          <p14:tracePt t="68864" x="4581525" y="4073525"/>
          <p14:tracePt t="68870" x="4537075" y="4073525"/>
          <p14:tracePt t="68880" x="4492625" y="4065588"/>
          <p14:tracePt t="68886" x="4448175" y="4065588"/>
          <p14:tracePt t="68897" x="4403725" y="4052888"/>
          <p14:tracePt t="68902" x="4378325" y="4046538"/>
          <p14:tracePt t="68911" x="4359275" y="4040188"/>
          <p14:tracePt t="68918" x="4338638" y="4040188"/>
          <p14:tracePt t="68926" x="4313238" y="4033838"/>
          <p14:tracePt t="68934" x="4294188" y="4021138"/>
          <p14:tracePt t="68942" x="4268788" y="4008438"/>
          <p14:tracePt t="68950" x="4237038" y="3989388"/>
          <p14:tracePt t="68958" x="4198938" y="3983038"/>
          <p14:tracePt t="68966" x="4167188" y="3970338"/>
          <p14:tracePt t="68974" x="4116388" y="3957638"/>
          <p14:tracePt t="68982" x="4071938" y="3951288"/>
          <p14:tracePt t="68990" x="4033838" y="3951288"/>
          <p14:tracePt t="68998" x="3976688" y="3938588"/>
          <p14:tracePt t="69005" x="3925888" y="3938588"/>
          <p14:tracePt t="69013" x="3860800" y="3938588"/>
          <p14:tracePt t="69020" x="3784600" y="3938588"/>
          <p14:tracePt t="69029" x="3708400" y="3932238"/>
          <p14:tracePt t="69037" x="3644900" y="3932238"/>
          <p14:tracePt t="69046" x="3581400" y="3925888"/>
          <p14:tracePt t="69052" x="3517900" y="3913188"/>
          <p14:tracePt t="69063" x="3460750" y="3913188"/>
          <p14:tracePt t="69068" x="3408363" y="3913188"/>
          <p14:tracePt t="69076" x="3351213" y="3906838"/>
          <p14:tracePt t="69084" x="3287713" y="3906838"/>
          <p14:tracePt t="69092" x="3224213" y="3919538"/>
          <p14:tracePt t="69100" x="3148013" y="3932238"/>
          <p14:tracePt t="69108" x="3078163" y="3951288"/>
          <p14:tracePt t="69116" x="3027363" y="3957638"/>
          <p14:tracePt t="69124" x="2982913" y="3976688"/>
          <p14:tracePt t="69132" x="2943225" y="3983038"/>
          <p14:tracePt t="69140" x="2924175" y="3995738"/>
          <p14:tracePt t="69148" x="2911475" y="4008438"/>
          <p14:tracePt t="69155" x="2886075" y="4021138"/>
          <p14:tracePt t="69163" x="2867025" y="4027488"/>
          <p14:tracePt t="69171" x="2847975" y="4040188"/>
          <p14:tracePt t="69179" x="2828925" y="4052888"/>
          <p14:tracePt t="69187" x="2816225" y="4065588"/>
          <p14:tracePt t="69197" x="2809875" y="4073525"/>
          <p14:tracePt t="69202" x="2803525" y="4073525"/>
          <p14:tracePt t="70755" x="2797175" y="4073525"/>
          <p14:tracePt t="70762" x="2784475" y="4040188"/>
          <p14:tracePt t="70770" x="2778125" y="4027488"/>
          <p14:tracePt t="70778" x="2778125" y="4021138"/>
          <p14:tracePt t="70787" x="2771775" y="4014788"/>
          <p14:tracePt t="70795" x="2759075" y="4002088"/>
          <p14:tracePt t="70803" x="2746375" y="3989388"/>
          <p14:tracePt t="70811" x="2740025" y="3976688"/>
          <p14:tracePt t="70827" x="2740025" y="3970338"/>
          <p14:tracePt t="70834" x="2740025" y="3963988"/>
          <p14:tracePt t="70851" x="2733675" y="3963988"/>
          <p14:tracePt t="70858" x="2727325" y="3957638"/>
          <p14:tracePt t="70866" x="2720975" y="3944938"/>
          <p14:tracePt t="70874" x="2708275" y="3932238"/>
          <p14:tracePt t="70882" x="2695575" y="3925888"/>
          <p14:tracePt t="70893" x="2676525" y="3913188"/>
          <p14:tracePt t="70898" x="2651125" y="3900488"/>
          <p14:tracePt t="70906" x="2632075" y="3887788"/>
          <p14:tracePt t="70914" x="2625725" y="3868738"/>
          <p14:tracePt t="70923" x="2613025" y="3856038"/>
          <p14:tracePt t="70930" x="2600325" y="3849688"/>
          <p14:tracePt t="70939" x="2587625" y="3830638"/>
          <p14:tracePt t="70946" x="2581275" y="3811588"/>
          <p14:tracePt t="70952" x="2581275" y="3798888"/>
          <p14:tracePt t="70962" x="2574925" y="3792538"/>
          <p14:tracePt t="70971" x="2574925" y="3779838"/>
          <p14:tracePt t="70978" x="2574925" y="3773488"/>
          <p14:tracePt t="70988" x="2574925" y="3760788"/>
          <p14:tracePt t="70994" x="2568575" y="3748088"/>
          <p14:tracePt t="71003" x="2555875" y="3735388"/>
          <p14:tracePt t="71010" x="2549525" y="3729038"/>
          <p14:tracePt t="71018" x="2543175" y="3716338"/>
          <p14:tracePt t="71028" x="2536825" y="3703638"/>
          <p14:tracePt t="71035" x="2536825" y="3690938"/>
          <p14:tracePt t="71043" x="2530475" y="3684588"/>
          <p14:tracePt t="71050" x="2524125" y="3671888"/>
          <p14:tracePt t="71059" x="2517775" y="3665538"/>
          <p14:tracePt t="71066" x="2509838" y="3665538"/>
          <p14:tracePt t="71074" x="2503488" y="3659188"/>
          <p14:tracePt t="71082" x="2497138" y="3652838"/>
          <p14:tracePt t="71090" x="2490788" y="3652838"/>
          <p14:tracePt t="71098" x="2490788" y="3646488"/>
          <p14:tracePt t="71110" x="2484438" y="3646488"/>
          <p14:tracePt t="71119" x="2478088" y="3638550"/>
          <p14:tracePt t="71128" x="2478088" y="3632200"/>
          <p14:tracePt t="71138" x="2471738" y="3632200"/>
          <p14:tracePt t="71146" x="2465388" y="3625850"/>
          <p14:tracePt t="71154" x="2459038" y="3619500"/>
          <p14:tracePt t="71162" x="2452688" y="3613150"/>
          <p14:tracePt t="71171" x="2446338" y="3613150"/>
          <p14:tracePt t="71178" x="2439988" y="3613150"/>
          <p14:tracePt t="71187" x="2439988" y="3606800"/>
          <p14:tracePt t="71204" x="2433638" y="3600450"/>
          <p14:tracePt t="71211" x="2427288" y="3600450"/>
          <p14:tracePt t="71219" x="2420938" y="3600450"/>
          <p14:tracePt t="71225" x="2414588" y="3594100"/>
          <p14:tracePt t="71232" x="2408238" y="3587750"/>
          <p14:tracePt t="71240" x="2408238" y="3581400"/>
          <p14:tracePt t="71248" x="2401888" y="3581400"/>
          <p14:tracePt t="71256" x="2395538" y="3581400"/>
          <p14:tracePt t="71394" x="2395538" y="3587750"/>
          <p14:tracePt t="71402" x="2395538" y="3594100"/>
          <p14:tracePt t="71422" x="2395538" y="3600450"/>
          <p14:tracePt t="71435" x="2395538" y="3606800"/>
          <p14:tracePt t="71455" x="2389188" y="3613150"/>
          <p14:tracePt t="71478" x="2389188" y="3619500"/>
          <p14:tracePt t="74313" x="2389188" y="3625850"/>
          <p14:tracePt t="74332" x="2389188" y="3632200"/>
          <p14:tracePt t="74340" x="2395538" y="3646488"/>
          <p14:tracePt t="74349" x="2401888" y="3652838"/>
          <p14:tracePt t="74356" x="2408238" y="3659188"/>
          <p14:tracePt t="74364" x="2408238" y="3665538"/>
          <p14:tracePt t="74374" x="2414588" y="3671888"/>
          <p14:tracePt t="74390" x="2414588" y="3678238"/>
          <p14:tracePt t="74433" x="2420938" y="3684588"/>
          <p14:tracePt t="74451" x="2427288" y="3684588"/>
          <p14:tracePt t="74458" x="2433638" y="3690938"/>
          <p14:tracePt t="74467" x="2439988" y="3697288"/>
          <p14:tracePt t="74491" x="2446338" y="3697288"/>
          <p14:tracePt t="74499" x="2452688" y="3697288"/>
          <p14:tracePt t="74546" x="2465388" y="3697288"/>
          <p14:tracePt t="74554" x="2484438" y="3697288"/>
          <p14:tracePt t="74562" x="2503488" y="3697288"/>
          <p14:tracePt t="74570" x="2555875" y="3697288"/>
          <p14:tracePt t="74578" x="2613025" y="3697288"/>
          <p14:tracePt t="74584" x="2676525" y="3697288"/>
          <p14:tracePt t="74592" x="2740025" y="3697288"/>
          <p14:tracePt t="74601" x="2803525" y="3690938"/>
          <p14:tracePt t="74608" x="2867025" y="3678238"/>
          <p14:tracePt t="74617" x="2930525" y="3678238"/>
          <p14:tracePt t="74624" x="2976563" y="3671888"/>
          <p14:tracePt t="74633" x="3014663" y="3671888"/>
          <p14:tracePt t="74641" x="3046413" y="3671888"/>
          <p14:tracePt t="74649" x="3059113" y="3671888"/>
          <p14:tracePt t="74657" x="3078163" y="3671888"/>
          <p14:tracePt t="74665" x="3090863" y="3671888"/>
          <p14:tracePt t="74681" x="3097213" y="3671888"/>
          <p14:tracePt t="74689" x="3103563" y="3671888"/>
          <p14:tracePt t="74697" x="3109913" y="3671888"/>
          <p14:tracePt t="74704" x="3116263" y="3671888"/>
          <p14:tracePt t="74712" x="3122613" y="3671888"/>
          <p14:tracePt t="74728" x="3128963" y="3671888"/>
          <p14:tracePt t="74741" x="3135313" y="3671888"/>
          <p14:tracePt t="74749" x="3141663" y="3671888"/>
          <p14:tracePt t="74757" x="3154363" y="3671888"/>
          <p14:tracePt t="74765" x="3167063" y="3671888"/>
          <p14:tracePt t="74773" x="3173413" y="3671888"/>
          <p14:tracePt t="74856" x="3179763" y="3671888"/>
          <p14:tracePt t="79956" x="3186113" y="3678238"/>
          <p14:tracePt t="79964" x="3230563" y="3729038"/>
          <p14:tracePt t="79972" x="3281363" y="3786188"/>
          <p14:tracePt t="79980" x="3325813" y="3830638"/>
          <p14:tracePt t="79988" x="3376613" y="3862388"/>
          <p14:tracePt t="79997" x="3421063" y="3881438"/>
          <p14:tracePt t="80004" x="3473450" y="3906838"/>
          <p14:tracePt t="80012" x="3517900" y="3932238"/>
          <p14:tracePt t="80020" x="3562350" y="3944938"/>
          <p14:tracePt t="80028" x="3613150" y="3963988"/>
          <p14:tracePt t="80036" x="3638550" y="3976688"/>
          <p14:tracePt t="80045" x="3683000" y="3989388"/>
          <p14:tracePt t="80053" x="3727450" y="4014788"/>
          <p14:tracePt t="80061" x="3778250" y="4033838"/>
          <p14:tracePt t="80070" x="3835400" y="4073525"/>
          <p14:tracePt t="80077" x="3894138" y="4105275"/>
          <p14:tracePt t="80085" x="3938588" y="4137025"/>
          <p14:tracePt t="80090" x="3989388" y="4156075"/>
          <p14:tracePt t="80098" x="4052888" y="4181475"/>
          <p14:tracePt t="80106" x="4122738" y="4206875"/>
          <p14:tracePt t="80119" x="4198938" y="4225925"/>
          <p14:tracePt t="80122" x="4262438" y="4251325"/>
          <p14:tracePt t="80130" x="4325938" y="4270375"/>
          <p14:tracePt t="80138" x="4403725" y="4283075"/>
          <p14:tracePt t="80147" x="4505325" y="4302125"/>
          <p14:tracePt t="80158" x="4587875" y="4308475"/>
          <p14:tracePt t="80163" x="4683125" y="4321175"/>
          <p14:tracePt t="80170" x="4759325" y="4333875"/>
          <p14:tracePt t="80179" x="4843463" y="4346575"/>
          <p14:tracePt t="80186" x="4919663" y="4352925"/>
          <p14:tracePt t="80195" x="4989513" y="4371975"/>
          <p14:tracePt t="80202" x="5059363" y="4384675"/>
          <p14:tracePt t="80211" x="5135563" y="4397375"/>
          <p14:tracePt t="80218" x="5224463" y="4410075"/>
          <p14:tracePt t="80227" x="5334000" y="4422775"/>
          <p14:tracePt t="80232" x="5435600" y="4429125"/>
          <p14:tracePt t="80240" x="5543550" y="4435475"/>
          <p14:tracePt t="80248" x="5645150" y="4435475"/>
          <p14:tracePt t="80256" x="5735638" y="4435475"/>
          <p14:tracePt t="80264" x="5830888" y="4435475"/>
          <p14:tracePt t="80272" x="5894388" y="4435475"/>
          <p14:tracePt t="80280" x="5957888" y="4429125"/>
          <p14:tracePt t="80288" x="6021388" y="4416425"/>
          <p14:tracePt t="80296" x="6084888" y="4410075"/>
          <p14:tracePt t="80304" x="6142038" y="4403725"/>
          <p14:tracePt t="80312" x="6188075" y="4391025"/>
          <p14:tracePt t="80320" x="6232525" y="4378325"/>
          <p14:tracePt t="80329" x="6276975" y="4371975"/>
          <p14:tracePt t="80336" x="6308725" y="4371975"/>
          <p14:tracePt t="80345" x="6346825" y="4365625"/>
          <p14:tracePt t="80352" x="6359525" y="4359275"/>
          <p14:tracePt t="80361" x="6378575" y="4359275"/>
          <p14:tracePt t="80368" x="6391275" y="4359275"/>
          <p14:tracePt t="81687" x="6397625" y="4359275"/>
          <p14:tracePt t="81695" x="6435725" y="4359275"/>
          <p14:tracePt t="81703" x="6486525" y="4359275"/>
          <p14:tracePt t="81711" x="6550025" y="4359275"/>
          <p14:tracePt t="81721" x="6613525" y="4359275"/>
          <p14:tracePt t="81727" x="6704013" y="4352925"/>
          <p14:tracePt t="81736" x="6773863" y="4352925"/>
          <p14:tracePt t="81742" x="6837363" y="4346575"/>
          <p14:tracePt t="81751" x="6894513" y="4346575"/>
          <p14:tracePt t="81756" x="6945313" y="4333875"/>
          <p14:tracePt t="81764" x="6983413" y="4327525"/>
          <p14:tracePt t="81772" x="7008813" y="4321175"/>
          <p14:tracePt t="81780" x="7015163" y="4314825"/>
          <p14:tracePt t="81788" x="7027863" y="4302125"/>
          <p14:tracePt t="81796" x="7040563" y="4289425"/>
          <p14:tracePt t="81804" x="7053263" y="4270375"/>
          <p14:tracePt t="81812" x="7059613" y="4244975"/>
          <p14:tracePt t="81820" x="7072313" y="4213225"/>
          <p14:tracePt t="81828" x="7092950" y="4168775"/>
          <p14:tracePt t="81836" x="7105650" y="4111625"/>
          <p14:tracePt t="81844" x="7124700" y="4040188"/>
          <p14:tracePt t="81852" x="7131050" y="3976688"/>
          <p14:tracePt t="81860" x="7131050" y="3913188"/>
          <p14:tracePt t="81868" x="7131050" y="3836988"/>
          <p14:tracePt t="81876" x="7131050" y="3767138"/>
          <p14:tracePt t="81884" x="7112000" y="3697288"/>
          <p14:tracePt t="81893" x="7085013" y="3632200"/>
          <p14:tracePt t="81901" x="7053263" y="3575050"/>
          <p14:tracePt t="81906" x="7002463" y="3505200"/>
          <p14:tracePt t="81914" x="6938963" y="3416300"/>
          <p14:tracePt t="81922" x="6850063" y="3295650"/>
          <p14:tracePt t="81930" x="6748463" y="3160713"/>
          <p14:tracePt t="81938" x="6640513" y="3040063"/>
          <p14:tracePt t="81946" x="6530975" y="2919413"/>
          <p14:tracePt t="81954" x="6435725" y="2843213"/>
          <p14:tracePt t="81962" x="6334125" y="2752725"/>
          <p14:tracePt t="81970" x="6245225" y="2682875"/>
          <p14:tracePt t="81978" x="6161088" y="2619375"/>
          <p14:tracePt t="81986" x="6091238" y="2549525"/>
          <p14:tracePt t="81994" x="6021388" y="2498725"/>
          <p14:tracePt t="82002" x="5951538" y="2447925"/>
          <p14:tracePt t="82010" x="5862638" y="2390775"/>
          <p14:tracePt t="82018" x="5761038" y="2312988"/>
          <p14:tracePt t="82027" x="5626100" y="2224088"/>
          <p14:tracePt t="82034" x="5461000" y="2128838"/>
          <p14:tracePt t="82044" x="5321300" y="2078038"/>
          <p14:tracePt t="82051" x="5186363" y="2027238"/>
          <p14:tracePt t="82058" x="5040313" y="1995488"/>
          <p14:tracePt t="82064" x="4913313" y="1963738"/>
          <p14:tracePt t="82072" x="4805363" y="1944688"/>
          <p14:tracePt t="82080" x="4695825" y="1924050"/>
          <p14:tracePt t="82088" x="4587875" y="1898650"/>
          <p14:tracePt t="82096" x="4467225" y="1873250"/>
          <p14:tracePt t="82105" x="4359275" y="1854200"/>
          <p14:tracePt t="82112" x="4237038" y="1835150"/>
          <p14:tracePt t="82120" x="4122738" y="1784350"/>
          <p14:tracePt t="82128" x="3983038" y="1720850"/>
          <p14:tracePt t="82136" x="3841750" y="1657350"/>
          <p14:tracePt t="82144" x="3733800" y="1600200"/>
          <p14:tracePt t="82152" x="3613150" y="1543050"/>
          <p14:tracePt t="82160" x="3505200" y="1511300"/>
          <p14:tracePt t="82168" x="3402013" y="1497013"/>
          <p14:tracePt t="82177" x="3313113" y="1484313"/>
          <p14:tracePt t="82184" x="3230563" y="1465263"/>
          <p14:tracePt t="82193" x="3141663" y="1465263"/>
          <p14:tracePt t="82201" x="3059113" y="1465263"/>
          <p14:tracePt t="82208" x="2962275" y="1465263"/>
          <p14:tracePt t="82214" x="2867025" y="1465263"/>
          <p14:tracePt t="82222" x="2771775" y="1471613"/>
          <p14:tracePt t="82230" x="2676525" y="1490663"/>
          <p14:tracePt t="82238" x="2587625" y="1517650"/>
          <p14:tracePt t="82246" x="2503488" y="1549400"/>
          <p14:tracePt t="82254" x="2433638" y="1600200"/>
          <p14:tracePt t="82262" x="2363788" y="1644650"/>
          <p14:tracePt t="82270" x="2312988" y="1682750"/>
          <p14:tracePt t="82278" x="2268538" y="1714500"/>
          <p14:tracePt t="82286" x="2243138" y="1752600"/>
          <p14:tracePt t="82294" x="2224088" y="1790700"/>
          <p14:tracePt t="82302" x="2205038" y="1835150"/>
          <p14:tracePt t="82310" x="2192338" y="1885950"/>
          <p14:tracePt t="82317" x="2179638" y="1931988"/>
          <p14:tracePt t="82326" x="2154238" y="1995488"/>
          <p14:tracePt t="82334" x="2135188" y="2071688"/>
          <p14:tracePt t="82343" x="2116138" y="2160588"/>
          <p14:tracePt t="82350" x="2103438" y="2236788"/>
          <p14:tracePt t="82356" x="2090738" y="2300288"/>
          <p14:tracePt t="82365" x="2084388" y="2384425"/>
          <p14:tracePt t="82372" x="2078038" y="2460625"/>
          <p14:tracePt t="82380" x="2084388" y="2524125"/>
          <p14:tracePt t="82388" x="2103438" y="2593975"/>
          <p14:tracePt t="82396" x="2116138" y="2657475"/>
          <p14:tracePt t="82404" x="2141538" y="2714625"/>
          <p14:tracePt t="82412" x="2179638" y="2784475"/>
          <p14:tracePt t="82420" x="2217738" y="2843213"/>
          <p14:tracePt t="82428" x="2268538" y="2900363"/>
          <p14:tracePt t="82436" x="2338388" y="2951163"/>
          <p14:tracePt t="82444" x="2414588" y="3008313"/>
          <p14:tracePt t="82451" x="2517775" y="3059113"/>
          <p14:tracePt t="82460" x="2606675" y="3116263"/>
          <p14:tracePt t="82468" x="2682875" y="3148013"/>
          <p14:tracePt t="82476" x="2765425" y="3186113"/>
          <p14:tracePt t="82484" x="2828925" y="3198813"/>
          <p14:tracePt t="82493" x="2892425" y="3219450"/>
          <p14:tracePt t="82499" x="2962275" y="3232150"/>
          <p14:tracePt t="82507" x="3014663" y="3251200"/>
          <p14:tracePt t="82514" x="3071813" y="3263900"/>
          <p14:tracePt t="82522" x="3128963" y="3282950"/>
          <p14:tracePt t="82530" x="3192463" y="3295650"/>
          <p14:tracePt t="82538" x="3262313" y="3314700"/>
          <p14:tracePt t="82546" x="3325813" y="3321050"/>
          <p14:tracePt t="82554" x="3389313" y="3333750"/>
          <p14:tracePt t="82562" x="3454400" y="3340100"/>
          <p14:tracePt t="82570" x="3530600" y="3340100"/>
          <p14:tracePt t="82578" x="3594100" y="3346450"/>
          <p14:tracePt t="82586" x="3657600" y="3352800"/>
          <p14:tracePt t="82594" x="3727450" y="3365500"/>
          <p14:tracePt t="82602" x="3810000" y="3371850"/>
          <p14:tracePt t="82610" x="3906838" y="3378200"/>
          <p14:tracePt t="82618" x="3995738" y="3390900"/>
          <p14:tracePt t="82626" x="4084638" y="3390900"/>
          <p14:tracePt t="82634" x="4179888" y="3390900"/>
          <p14:tracePt t="82643" x="4256088" y="3384550"/>
          <p14:tracePt t="82650" x="4332288" y="3378200"/>
          <p14:tracePt t="82657" x="4397375" y="3359150"/>
          <p14:tracePt t="82666" x="4467225" y="3346450"/>
          <p14:tracePt t="82672" x="4530725" y="3321050"/>
          <p14:tracePt t="82680" x="4575175" y="3308350"/>
          <p14:tracePt t="82688" x="4632325" y="3270250"/>
          <p14:tracePt t="82696" x="4683125" y="3251200"/>
          <p14:tracePt t="82704" x="4714875" y="3232150"/>
          <p14:tracePt t="82712" x="4752975" y="3211513"/>
          <p14:tracePt t="82720" x="4784725" y="3192463"/>
          <p14:tracePt t="82728" x="4811713" y="3167063"/>
          <p14:tracePt t="82737" x="4837113" y="3148013"/>
          <p14:tracePt t="82744" x="4849813" y="3135313"/>
          <p14:tracePt t="82752" x="4862513" y="3128963"/>
          <p14:tracePt t="82760" x="4868863" y="3116263"/>
          <p14:tracePt t="82768" x="4868863" y="3103563"/>
          <p14:tracePt t="82943" x="4868863" y="3097213"/>
          <p14:tracePt t="82949" x="4868863" y="3084513"/>
          <p14:tracePt t="82956" x="4862513" y="3078163"/>
          <p14:tracePt t="82965" x="4849813" y="3059113"/>
          <p14:tracePt t="82972" x="4837113" y="3046413"/>
          <p14:tracePt t="82980" x="4824413" y="3027363"/>
          <p14:tracePt t="82988" x="4811713" y="3014663"/>
          <p14:tracePt t="82996" x="4797425" y="3001963"/>
          <p14:tracePt t="83004" x="4784725" y="2989263"/>
          <p14:tracePt t="83012" x="4772025" y="2976563"/>
          <p14:tracePt t="83020" x="4759325" y="2963863"/>
          <p14:tracePt t="83028" x="4759325" y="2957513"/>
          <p14:tracePt t="83036" x="4752975" y="2951163"/>
          <p14:tracePt t="83044" x="4740275" y="2944813"/>
          <p14:tracePt t="83065" x="4727575" y="2938463"/>
          <p14:tracePt t="83068" x="4721225" y="2932113"/>
          <p14:tracePt t="83076" x="4721225" y="2925763"/>
          <p14:tracePt t="86238" x="4702175" y="2938463"/>
          <p14:tracePt t="86246" x="4594225" y="3014663"/>
          <p14:tracePt t="86255" x="4537075" y="3065463"/>
          <p14:tracePt t="86262" x="4498975" y="3084513"/>
          <p14:tracePt t="86270" x="4473575" y="3090863"/>
          <p14:tracePt t="86280" x="4460875" y="3084513"/>
          <p14:tracePt t="86287" x="4441825" y="3071813"/>
          <p14:tracePt t="86293" x="4422775" y="3065463"/>
          <p14:tracePt t="86300" x="4391025" y="3059113"/>
          <p14:tracePt t="86309" x="4346575" y="3059113"/>
          <p14:tracePt t="86316" x="4294188" y="3059113"/>
          <p14:tracePt t="86324" x="4198938" y="3059113"/>
          <p14:tracePt t="86332" x="4059238" y="3078163"/>
          <p14:tracePt t="86340" x="3829050" y="3116263"/>
          <p14:tracePt t="86348" x="3549650" y="3198813"/>
          <p14:tracePt t="86357" x="3249613" y="3270250"/>
          <p14:tracePt t="86364" x="2924175" y="3378200"/>
          <p14:tracePt t="86373" x="2600325" y="3479800"/>
          <p14:tracePt t="86380" x="2274888" y="3581400"/>
          <p14:tracePt t="86389" x="1974850" y="3652838"/>
          <p14:tracePt t="86396" x="1708150" y="3684588"/>
          <p14:tracePt t="86406" x="1420813" y="3709988"/>
          <p14:tracePt t="86413" x="1173163" y="3735388"/>
          <p14:tracePt t="86420" x="962025" y="3773488"/>
          <p14:tracePt t="86428" x="777875" y="3792538"/>
          <p14:tracePt t="86437" x="655638" y="3811588"/>
          <p14:tracePt t="86444" x="560388" y="3830638"/>
          <p14:tracePt t="86450" x="484188" y="3849688"/>
          <p14:tracePt t="86458" x="427038" y="3856038"/>
          <p14:tracePt t="86466" x="395288" y="3868738"/>
          <p14:tracePt t="86474" x="369888" y="3868738"/>
          <p14:tracePt t="86482" x="357188" y="3875088"/>
          <p14:tracePt t="86490" x="350838" y="3881438"/>
          <p14:tracePt t="86498" x="344488" y="3887788"/>
          <p14:tracePt t="86506" x="331788" y="3894138"/>
          <p14:tracePt t="86514" x="319088" y="3906838"/>
          <p14:tracePt t="86522" x="300038" y="3919538"/>
          <p14:tracePt t="86530" x="287338" y="3932238"/>
          <p14:tracePt t="86539" x="274638" y="3944938"/>
          <p14:tracePt t="86546" x="261938" y="3951288"/>
          <p14:tracePt t="86555" x="249238" y="3963988"/>
          <p14:tracePt t="86563" x="242888" y="3976688"/>
          <p14:tracePt t="86571" x="236538" y="3976688"/>
          <p14:tracePt t="86652" x="287338" y="3970338"/>
          <p14:tracePt t="86660" x="357188" y="3951288"/>
          <p14:tracePt t="86668" x="458788" y="3938588"/>
          <p14:tracePt t="86676" x="534988" y="3919538"/>
          <p14:tracePt t="86684" x="598488" y="3900488"/>
          <p14:tracePt t="86692" x="661988" y="3894138"/>
          <p14:tracePt t="86700" x="727075" y="3887788"/>
          <p14:tracePt t="86708" x="796925" y="3875088"/>
          <p14:tracePt t="86716" x="860425" y="3875088"/>
          <p14:tracePt t="86724" x="904875" y="3868738"/>
          <p14:tracePt t="86730" x="942975" y="3868738"/>
          <p14:tracePt t="86739" x="987425" y="3868738"/>
          <p14:tracePt t="86746" x="1031875" y="3868738"/>
          <p14:tracePt t="86756" x="1063625" y="3868738"/>
          <p14:tracePt t="86762" x="1089025" y="3868738"/>
          <p14:tracePt t="86771" x="1114425" y="3868738"/>
          <p14:tracePt t="86779" x="1133475" y="3868738"/>
          <p14:tracePt t="86787" x="1160463" y="3868738"/>
          <p14:tracePt t="86795" x="1179513" y="3868738"/>
          <p14:tracePt t="86802" x="1204913" y="3868738"/>
          <p14:tracePt t="86810" x="1211263" y="3862388"/>
          <p14:tracePt t="86818" x="1223963" y="3862388"/>
          <p14:tracePt t="86826" x="1236663" y="3856038"/>
          <p14:tracePt t="86834" x="1249363" y="3849688"/>
          <p14:tracePt t="86842" x="1255713" y="3843338"/>
          <p14:tracePt t="86850" x="1262063" y="3843338"/>
          <p14:tracePt t="86858" x="1268413" y="3843338"/>
          <p14:tracePt t="86871" x="1268413" y="3836988"/>
          <p14:tracePt t="86908" x="1268413" y="3830638"/>
          <p14:tracePt t="86932" x="1268413" y="3824288"/>
          <p14:tracePt t="86940" x="1274763" y="3811588"/>
          <p14:tracePt t="86950" x="1287463" y="3798888"/>
          <p14:tracePt t="86958" x="1293813" y="3786188"/>
          <p14:tracePt t="86966" x="1300163" y="3779838"/>
          <p14:tracePt t="86974" x="1306513" y="3767138"/>
          <p14:tracePt t="86982" x="1306513" y="3754438"/>
          <p14:tracePt t="86992" x="1306513" y="3748088"/>
          <p14:tracePt t="87000" x="1306513" y="3735388"/>
          <p14:tracePt t="87008" x="1306513" y="3729038"/>
          <p14:tracePt t="87016" x="1312863" y="3729038"/>
          <p14:tracePt t="87033" x="1312863" y="3722688"/>
          <p14:tracePt t="87040" x="1312863" y="3716338"/>
          <p14:tracePt t="87048" x="1312863" y="3709988"/>
          <p14:tracePt t="87059" x="1312863" y="3697288"/>
          <p14:tracePt t="87066" x="1319213" y="3690938"/>
          <p14:tracePt t="87225" x="1319213" y="3684588"/>
          <p14:tracePt t="87801" x="1325563" y="3684588"/>
          <p14:tracePt t="87808" x="1376363" y="3678238"/>
          <p14:tracePt t="87816" x="1433513" y="3659188"/>
          <p14:tracePt t="87824" x="1477963" y="3646488"/>
          <p14:tracePt t="87832" x="1522413" y="3625850"/>
          <p14:tracePt t="87840" x="1566863" y="3613150"/>
          <p14:tracePt t="87848" x="1606550" y="3600450"/>
          <p14:tracePt t="87856" x="1619250" y="3587750"/>
          <p14:tracePt t="87908" x="1619250" y="3581400"/>
          <p14:tracePt t="88002" x="1612900" y="3581400"/>
          <p14:tracePt t="88034" x="1606550" y="3581400"/>
          <p14:tracePt t="88086" x="1598613" y="3587750"/>
          <p14:tracePt t="88105" x="1592263" y="3587750"/>
          <p14:tracePt t="88113" x="1585913" y="3587750"/>
          <p14:tracePt t="88120" x="1585913" y="3594100"/>
          <p14:tracePt t="88127" x="1579563" y="3594100"/>
          <p14:tracePt t="88204" x="1573213" y="3594100"/>
          <p14:tracePt t="88375" x="1592263" y="3594100"/>
          <p14:tracePt t="88383" x="1638300" y="3587750"/>
          <p14:tracePt t="88390" x="1682750" y="3581400"/>
          <p14:tracePt t="88398" x="1739900" y="3581400"/>
          <p14:tracePt t="88406" x="1790700" y="3562350"/>
          <p14:tracePt t="88412" x="1860550" y="3549650"/>
          <p14:tracePt t="88420" x="1924050" y="3530600"/>
          <p14:tracePt t="88428" x="1981200" y="3517900"/>
          <p14:tracePt t="88436" x="2044700" y="3505200"/>
          <p14:tracePt t="88444" x="2109788" y="3498850"/>
          <p14:tracePt t="88453" x="2166938" y="3492500"/>
          <p14:tracePt t="88461" x="2217738" y="3492500"/>
          <p14:tracePt t="88468" x="2274888" y="3492500"/>
          <p14:tracePt t="88476" x="2312988" y="3492500"/>
          <p14:tracePt t="88485" x="2357438" y="3492500"/>
          <p14:tracePt t="88493" x="2401888" y="3492500"/>
          <p14:tracePt t="88500" x="2459038" y="3498850"/>
          <p14:tracePt t="88508" x="2509838" y="3511550"/>
          <p14:tracePt t="88517" x="2555875" y="3517900"/>
          <p14:tracePt t="88524" x="2625725" y="3524250"/>
          <p14:tracePt t="88532" x="2676525" y="3530600"/>
          <p14:tracePt t="88540" x="2740025" y="3530600"/>
          <p14:tracePt t="88546" x="2784475" y="3530600"/>
          <p14:tracePt t="88554" x="2841625" y="3530600"/>
          <p14:tracePt t="88562" x="2892425" y="3530600"/>
          <p14:tracePt t="88571" x="2943225" y="3530600"/>
          <p14:tracePt t="88578" x="2989263" y="3530600"/>
          <p14:tracePt t="88587" x="3021013" y="3530600"/>
          <p14:tracePt t="88594" x="3065463" y="3530600"/>
          <p14:tracePt t="88602" x="3109913" y="3530600"/>
          <p14:tracePt t="88610" x="3154363" y="3530600"/>
          <p14:tracePt t="88619" x="3205163" y="3530600"/>
          <p14:tracePt t="88627" x="3249613" y="3543300"/>
          <p14:tracePt t="88635" x="3294063" y="3549650"/>
          <p14:tracePt t="88644" x="3332163" y="3549650"/>
          <p14:tracePt t="88650" x="3363913" y="3549650"/>
          <p14:tracePt t="88658" x="3389313" y="3556000"/>
          <p14:tracePt t="88666" x="3402013" y="3562350"/>
          <p14:tracePt t="88674" x="3414713" y="3562350"/>
          <p14:tracePt t="88682" x="3427413" y="3562350"/>
          <p14:tracePt t="88690" x="3435350" y="3568700"/>
          <p14:tracePt t="88698" x="3460750" y="3581400"/>
          <p14:tracePt t="88704" x="3498850" y="3587750"/>
          <p14:tracePt t="88712" x="3524250" y="3594100"/>
          <p14:tracePt t="88720" x="3568700" y="3600450"/>
          <p14:tracePt t="88728" x="3613150" y="3613150"/>
          <p14:tracePt t="88737" x="3657600" y="3619500"/>
          <p14:tracePt t="88744" x="3695700" y="3619500"/>
          <p14:tracePt t="88753" x="3740150" y="3619500"/>
          <p14:tracePt t="88761" x="3784600" y="3625850"/>
          <p14:tracePt t="88768" x="3829050" y="3625850"/>
          <p14:tracePt t="88777" x="3854450" y="3632200"/>
          <p14:tracePt t="88785" x="3887788" y="3632200"/>
          <p14:tracePt t="88794" x="3932238" y="3638550"/>
          <p14:tracePt t="88800" x="3976688" y="3646488"/>
          <p14:tracePt t="88808" x="4033838" y="3659188"/>
          <p14:tracePt t="88816" x="4097338" y="3665538"/>
          <p14:tracePt t="88824" x="4160838" y="3665538"/>
          <p14:tracePt t="88832" x="4224338" y="3671888"/>
          <p14:tracePt t="88838" x="4300538" y="3678238"/>
          <p14:tracePt t="88846" x="4365625" y="3690938"/>
          <p14:tracePt t="88854" x="4435475" y="3703638"/>
          <p14:tracePt t="88862" x="4505325" y="3716338"/>
          <p14:tracePt t="88870" x="4594225" y="3722688"/>
          <p14:tracePt t="88878" x="4670425" y="3741738"/>
          <p14:tracePt t="88887" x="4772025" y="3741738"/>
          <p14:tracePt t="88894" x="4868863" y="3748088"/>
          <p14:tracePt t="88903" x="4983163" y="3748088"/>
          <p14:tracePt t="88911" x="5091113" y="3748088"/>
          <p14:tracePt t="88919" x="5199063" y="3748088"/>
          <p14:tracePt t="88926" x="5302250" y="3748088"/>
          <p14:tracePt t="88935" x="5397500" y="3729038"/>
          <p14:tracePt t="88944" x="5505450" y="3716338"/>
          <p14:tracePt t="88951" x="5600700" y="3709988"/>
          <p14:tracePt t="88958" x="5683250" y="3703638"/>
          <p14:tracePt t="88966" x="5754688" y="3690938"/>
          <p14:tracePt t="88974" x="5818188" y="3690938"/>
          <p14:tracePt t="88982" x="5881688" y="3690938"/>
          <p14:tracePt t="88988" x="5945188" y="3690938"/>
          <p14:tracePt t="88996" x="5995988" y="3697288"/>
          <p14:tracePt t="89004" x="6053138" y="3697288"/>
          <p14:tracePt t="89012" x="6116638" y="3703638"/>
          <p14:tracePt t="89021" x="6194425" y="3703638"/>
          <p14:tracePt t="89028" x="6276975" y="3703638"/>
          <p14:tracePt t="89036" x="6378575" y="3703638"/>
          <p14:tracePt t="89044" x="6499225" y="3690938"/>
          <p14:tracePt t="89053" x="6607175" y="3671888"/>
          <p14:tracePt t="89060" x="6691313" y="3659188"/>
          <p14:tracePt t="89077" x="6837363" y="3619500"/>
          <p14:tracePt t="89085" x="6894513" y="3606800"/>
          <p14:tracePt t="89094" x="6913563" y="3600450"/>
          <p14:tracePt t="89100" x="6926263" y="3594100"/>
          <p14:tracePt t="89109" x="6938963" y="3594100"/>
          <p14:tracePt t="89116" x="6945313" y="3594100"/>
          <p14:tracePt t="89124" x="6958013" y="3587750"/>
          <p14:tracePt t="89132" x="6970713" y="3587750"/>
          <p14:tracePt t="89140" x="6977063" y="3587750"/>
          <p14:tracePt t="89146" x="6989763" y="3581400"/>
          <p14:tracePt t="89154" x="7002463" y="3581400"/>
          <p14:tracePt t="89162" x="7008813" y="3581400"/>
          <p14:tracePt t="89170" x="7015163" y="3581400"/>
          <p14:tracePt t="89178" x="7021513" y="3581400"/>
          <p14:tracePt t="91507" x="7034213" y="3575050"/>
          <p14:tracePt t="91514" x="7078663" y="3556000"/>
          <p14:tracePt t="91521" x="7124700" y="3543300"/>
          <p14:tracePt t="91528" x="7150100" y="3530600"/>
          <p14:tracePt t="91538" x="7194550" y="3517900"/>
          <p14:tracePt t="91546" x="7283450" y="3498850"/>
          <p14:tracePt t="91554" x="7385050" y="3479800"/>
          <p14:tracePt t="91562" x="7454900" y="3473450"/>
          <p14:tracePt t="91570" x="7480300" y="3479800"/>
          <p14:tracePt t="91578" x="7486650" y="3498850"/>
          <p14:tracePt t="91587" x="7480300" y="3524250"/>
          <p14:tracePt t="91594" x="7461250" y="3536950"/>
          <p14:tracePt t="91603" x="7454900" y="3543300"/>
          <p14:tracePt t="91624" x="7448550" y="3543300"/>
          <p14:tracePt t="91632" x="7448550" y="3562350"/>
          <p14:tracePt t="91732" x="7442200" y="3562350"/>
          <p14:tracePt t="91741" x="7442200" y="3549650"/>
          <p14:tracePt t="91766" x="7442200" y="3543300"/>
          <p14:tracePt t="91776" x="7473950" y="3530600"/>
          <p14:tracePt t="91784" x="7545388" y="3473450"/>
          <p14:tracePt t="91792" x="7678738" y="3390900"/>
          <p14:tracePt t="91800" x="7881938" y="3321050"/>
          <p14:tracePt t="91808" x="8086725" y="3295650"/>
          <p14:tracePt t="91818" x="8220075" y="3295650"/>
          <p14:tracePt t="91826" x="8482013" y="3302000"/>
          <p14:tracePt t="91835" x="8786813" y="3302000"/>
          <p14:tracePt t="91955" x="61913" y="3105150"/>
          <p14:tracePt t="91964" x="100013" y="3105150"/>
          <p14:tracePt t="91972" x="138113" y="3105150"/>
          <p14:tracePt t="91989" x="195263" y="3105150"/>
          <p14:tracePt t="92006" x="204788" y="31051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Permutation feature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B04F5-75E2-45BE-ABAE-31D99C196410}"/>
              </a:ext>
            </a:extLst>
          </p:cNvPr>
          <p:cNvSpPr txBox="1"/>
          <p:nvPr/>
        </p:nvSpPr>
        <p:spPr>
          <a:xfrm>
            <a:off x="538547" y="1358006"/>
            <a:ext cx="694280" cy="570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matrix X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3BF08D-19BA-4A8D-A9A2-A4655B5D2253}"/>
              </a:ext>
            </a:extLst>
          </p:cNvPr>
          <p:cNvSpPr/>
          <p:nvPr/>
        </p:nvSpPr>
        <p:spPr>
          <a:xfrm rot="5400000">
            <a:off x="1708375" y="2855173"/>
            <a:ext cx="592183" cy="2863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52C49-B291-41B5-B75F-16FE6992F4F8}"/>
              </a:ext>
            </a:extLst>
          </p:cNvPr>
          <p:cNvSpPr txBox="1"/>
          <p:nvPr/>
        </p:nvSpPr>
        <p:spPr>
          <a:xfrm>
            <a:off x="538547" y="2645169"/>
            <a:ext cx="1052695" cy="4938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Permute feature 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16C82-158C-4916-9027-85AEFEBFBE47}"/>
              </a:ext>
            </a:extLst>
          </p:cNvPr>
          <p:cNvGrpSpPr/>
          <p:nvPr/>
        </p:nvGrpSpPr>
        <p:grpSpPr>
          <a:xfrm>
            <a:off x="1092153" y="896733"/>
            <a:ext cx="2623165" cy="1741707"/>
            <a:chOff x="841103" y="1124117"/>
            <a:chExt cx="2623165" cy="17417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2DAA99-3C51-41CE-A78E-BF995644AF81}"/>
                </a:ext>
              </a:extLst>
            </p:cNvPr>
            <p:cNvGrpSpPr/>
            <p:nvPr/>
          </p:nvGrpSpPr>
          <p:grpSpPr>
            <a:xfrm>
              <a:off x="841103" y="1124117"/>
              <a:ext cx="2623165" cy="1741707"/>
              <a:chOff x="431800" y="1124117"/>
              <a:chExt cx="2623165" cy="174170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FBB10B3-36C7-47CC-B215-FC860BA6AE2F}"/>
                  </a:ext>
                </a:extLst>
              </p:cNvPr>
              <p:cNvGrpSpPr/>
              <p:nvPr/>
            </p:nvGrpSpPr>
            <p:grpSpPr>
              <a:xfrm>
                <a:off x="431800" y="1417230"/>
                <a:ext cx="1772194" cy="1448594"/>
                <a:chOff x="1435099" y="1032192"/>
                <a:chExt cx="1772194" cy="1448594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2AE1239-2F26-4789-85F8-6904492AF809}"/>
                    </a:ext>
                  </a:extLst>
                </p:cNvPr>
                <p:cNvSpPr/>
                <p:nvPr/>
              </p:nvSpPr>
              <p:spPr>
                <a:xfrm>
                  <a:off x="1584960" y="1032192"/>
                  <a:ext cx="1497874" cy="13772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440CA7-DEDC-41E1-81F4-B30E21F356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noAutofit/>
                    </a:bodyPr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… 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GB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440CA7-DEDC-41E1-81F4-B30E21F356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234C36-03EA-45CB-9B61-E1CD6693C89A}"/>
                  </a:ext>
                </a:extLst>
              </p:cNvPr>
              <p:cNvSpPr txBox="1"/>
              <p:nvPr/>
            </p:nvSpPr>
            <p:spPr>
              <a:xfrm>
                <a:off x="2140565" y="2416318"/>
                <a:ext cx="914400" cy="28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Candidate </a:t>
                </a:r>
                <a:r>
                  <a:rPr kumimoji="0" lang="en-GB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i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1AF54-955F-4CE6-A1D7-6AED1414B7AC}"/>
                  </a:ext>
                </a:extLst>
              </p:cNvPr>
              <p:cNvSpPr txBox="1"/>
              <p:nvPr/>
            </p:nvSpPr>
            <p:spPr>
              <a:xfrm>
                <a:off x="1588407" y="1124117"/>
                <a:ext cx="914400" cy="28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Feature j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5DEB95B-B169-46FB-A057-D0A18507E7B5}"/>
                  </a:ext>
                </a:extLst>
              </p:cNvPr>
              <p:cNvSpPr/>
              <p:nvPr/>
            </p:nvSpPr>
            <p:spPr>
              <a:xfrm>
                <a:off x="615588" y="2364878"/>
                <a:ext cx="1430019" cy="324622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2365D0-9D7C-40E6-A373-DAD785B4864F}"/>
                  </a:ext>
                </a:extLst>
              </p:cNvPr>
              <p:cNvSpPr/>
              <p:nvPr/>
            </p:nvSpPr>
            <p:spPr>
              <a:xfrm>
                <a:off x="1602921" y="1488600"/>
                <a:ext cx="365216" cy="12009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93DE09-1209-49D9-8B75-C8D4B8B1D9DB}"/>
                </a:ext>
              </a:extLst>
            </p:cNvPr>
            <p:cNvSpPr txBox="1"/>
            <p:nvPr/>
          </p:nvSpPr>
          <p:spPr>
            <a:xfrm>
              <a:off x="1565094" y="2047834"/>
              <a:ext cx="315866" cy="24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6D44BD-AA48-4176-B923-CE2EEC3832CE}"/>
              </a:ext>
            </a:extLst>
          </p:cNvPr>
          <p:cNvGrpSpPr/>
          <p:nvPr/>
        </p:nvGrpSpPr>
        <p:grpSpPr>
          <a:xfrm>
            <a:off x="1133156" y="3409765"/>
            <a:ext cx="1772194" cy="1448594"/>
            <a:chOff x="4511040" y="1486673"/>
            <a:chExt cx="1772194" cy="144859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40A49D-32A6-46B8-970A-00249EF510A9}"/>
                </a:ext>
              </a:extLst>
            </p:cNvPr>
            <p:cNvGrpSpPr/>
            <p:nvPr/>
          </p:nvGrpSpPr>
          <p:grpSpPr>
            <a:xfrm>
              <a:off x="4511040" y="1486673"/>
              <a:ext cx="1772194" cy="1448594"/>
              <a:chOff x="431800" y="1417230"/>
              <a:chExt cx="1772194" cy="14485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231EAD-5494-4A8E-B11B-6E6A60102606}"/>
                  </a:ext>
                </a:extLst>
              </p:cNvPr>
              <p:cNvGrpSpPr/>
              <p:nvPr/>
            </p:nvGrpSpPr>
            <p:grpSpPr>
              <a:xfrm>
                <a:off x="431800" y="1417230"/>
                <a:ext cx="1772194" cy="1448594"/>
                <a:chOff x="1435099" y="1032192"/>
                <a:chExt cx="1772194" cy="1448594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C801726A-2923-4C8C-8C2D-35E739F6B7E5}"/>
                    </a:ext>
                  </a:extLst>
                </p:cNvPr>
                <p:cNvSpPr/>
                <p:nvPr/>
              </p:nvSpPr>
              <p:spPr>
                <a:xfrm>
                  <a:off x="1584960" y="1032192"/>
                  <a:ext cx="1497874" cy="13772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A2E0E65-52C7-4080-AD91-9D92A9CF00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noAutofit/>
                    </a:bodyPr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… 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GB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A2E0E65-52C7-4080-AD91-9D92A9CF00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E7CD36-BA2D-479F-8706-D89A3F0096AE}"/>
                  </a:ext>
                </a:extLst>
              </p:cNvPr>
              <p:cNvSpPr/>
              <p:nvPr/>
            </p:nvSpPr>
            <p:spPr>
              <a:xfrm>
                <a:off x="1602921" y="1488600"/>
                <a:ext cx="365216" cy="12009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E638A5-CC65-444E-B315-DED73064DFBC}"/>
                </a:ext>
              </a:extLst>
            </p:cNvPr>
            <p:cNvSpPr txBox="1"/>
            <p:nvPr/>
          </p:nvSpPr>
          <p:spPr>
            <a:xfrm>
              <a:off x="5251995" y="2148137"/>
              <a:ext cx="315866" cy="24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2D118B5-17AC-475A-9EB1-8704067A1889}"/>
              </a:ext>
            </a:extLst>
          </p:cNvPr>
          <p:cNvSpPr txBox="1"/>
          <p:nvPr/>
        </p:nvSpPr>
        <p:spPr>
          <a:xfrm>
            <a:off x="563221" y="3651884"/>
            <a:ext cx="694280" cy="570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prstClr val="black"/>
                </a:solidFill>
                <a:latin typeface="+mn-lt"/>
                <a:cs typeface="+mn-cs"/>
              </a:rPr>
              <a:t>M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atrix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X’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326FE8-3FCB-465C-8498-E87A7ECB7981}"/>
              </a:ext>
            </a:extLst>
          </p:cNvPr>
          <p:cNvCxnSpPr>
            <a:cxnSpLocks/>
          </p:cNvCxnSpPr>
          <p:nvPr/>
        </p:nvCxnSpPr>
        <p:spPr>
          <a:xfrm>
            <a:off x="3009581" y="1820450"/>
            <a:ext cx="12140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AA44B0A-4FBC-4572-B0C3-0486E4F9A469}"/>
              </a:ext>
            </a:extLst>
          </p:cNvPr>
          <p:cNvSpPr txBox="1"/>
          <p:nvPr/>
        </p:nvSpPr>
        <p:spPr>
          <a:xfrm>
            <a:off x="3270021" y="1503407"/>
            <a:ext cx="914400" cy="266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8BD5BC9-8910-4B02-BD21-72D6E5563319}"/>
              </a:ext>
            </a:extLst>
          </p:cNvPr>
          <p:cNvCxnSpPr>
            <a:cxnSpLocks/>
          </p:cNvCxnSpPr>
          <p:nvPr/>
        </p:nvCxnSpPr>
        <p:spPr>
          <a:xfrm>
            <a:off x="2973113" y="4009638"/>
            <a:ext cx="12140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67B56A3-3AA7-4DC6-9077-425429BD2DDE}"/>
              </a:ext>
            </a:extLst>
          </p:cNvPr>
          <p:cNvSpPr txBox="1"/>
          <p:nvPr/>
        </p:nvSpPr>
        <p:spPr>
          <a:xfrm>
            <a:off x="3233553" y="3692595"/>
            <a:ext cx="914400" cy="266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08A61B1-0A85-438E-9620-4E027D914451}"/>
              </a:ext>
            </a:extLst>
          </p:cNvPr>
          <p:cNvGrpSpPr/>
          <p:nvPr/>
        </p:nvGrpSpPr>
        <p:grpSpPr>
          <a:xfrm>
            <a:off x="4284687" y="1336189"/>
            <a:ext cx="914400" cy="1442026"/>
            <a:chOff x="1464294" y="1032192"/>
            <a:chExt cx="1772194" cy="163334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D4C8F8A-C521-40BB-87CA-AD672FC3907E}"/>
                </a:ext>
              </a:extLst>
            </p:cNvPr>
            <p:cNvSpPr/>
            <p:nvPr/>
          </p:nvSpPr>
          <p:spPr>
            <a:xfrm>
              <a:off x="1584960" y="1032192"/>
              <a:ext cx="1497874" cy="1377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5476502-213A-4D6E-9D88-144AF881BB60}"/>
                    </a:ext>
                  </a:extLst>
                </p:cNvPr>
                <p:cNvSpPr txBox="1"/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……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5476502-213A-4D6E-9D88-144AF881B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E31273D-5309-426F-9070-7E9D2F6D8E7C}"/>
              </a:ext>
            </a:extLst>
          </p:cNvPr>
          <p:cNvGrpSpPr/>
          <p:nvPr/>
        </p:nvGrpSpPr>
        <p:grpSpPr>
          <a:xfrm>
            <a:off x="4252412" y="3409765"/>
            <a:ext cx="914400" cy="1442026"/>
            <a:chOff x="1464294" y="1032192"/>
            <a:chExt cx="1772194" cy="1633346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9B0D235-975E-48E4-BDD3-2FD530AD829C}"/>
                </a:ext>
              </a:extLst>
            </p:cNvPr>
            <p:cNvSpPr/>
            <p:nvPr/>
          </p:nvSpPr>
          <p:spPr>
            <a:xfrm>
              <a:off x="1584960" y="1032192"/>
              <a:ext cx="1497874" cy="1377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6D0ECCD-B545-4CC7-B6C8-5F2B178EA366}"/>
                    </a:ext>
                  </a:extLst>
                </p:cNvPr>
                <p:cNvSpPr txBox="1"/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……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6D0ECCD-B545-4CC7-B6C8-5F2B178EA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blipFill>
                  <a:blip r:embed="rId8"/>
                  <a:stretch>
                    <a:fillRect t="-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069BDE0-CC9B-48DE-B520-1238F67D931C}"/>
              </a:ext>
            </a:extLst>
          </p:cNvPr>
          <p:cNvCxnSpPr>
            <a:cxnSpLocks/>
          </p:cNvCxnSpPr>
          <p:nvPr/>
        </p:nvCxnSpPr>
        <p:spPr>
          <a:xfrm>
            <a:off x="5304290" y="1878458"/>
            <a:ext cx="1212040" cy="58365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C21FE04-5339-469F-95EB-D6E02FD4201D}"/>
              </a:ext>
            </a:extLst>
          </p:cNvPr>
          <p:cNvSpPr txBox="1"/>
          <p:nvPr/>
        </p:nvSpPr>
        <p:spPr>
          <a:xfrm>
            <a:off x="5536287" y="1677000"/>
            <a:ext cx="135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e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rror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</a:t>
            </a:r>
            <a:endParaRPr lang="en-GB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35052C-4D0C-4B70-81A0-6DD0AFD024C6}"/>
              </a:ext>
            </a:extLst>
          </p:cNvPr>
          <p:cNvCxnSpPr>
            <a:cxnSpLocks/>
          </p:cNvCxnSpPr>
          <p:nvPr/>
        </p:nvCxnSpPr>
        <p:spPr>
          <a:xfrm flipV="1">
            <a:off x="5302254" y="3222172"/>
            <a:ext cx="1211620" cy="9466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4C4625A-C98B-4B4E-BD03-9E6DA2965FB2}"/>
                  </a:ext>
                </a:extLst>
              </p:cNvPr>
              <p:cNvSpPr txBox="1"/>
              <p:nvPr/>
            </p:nvSpPr>
            <p:spPr>
              <a:xfrm>
                <a:off x="5681734" y="3844179"/>
                <a:ext cx="135614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prstClr val="black"/>
                    </a:solidFill>
                    <a:latin typeface="+mn-lt"/>
                    <a:cs typeface="+mn-cs"/>
                  </a:rPr>
                  <a:t>e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rror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4C4625A-C98B-4B4E-BD03-9E6DA296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34" y="3844179"/>
                <a:ext cx="1356141" cy="391646"/>
              </a:xfrm>
              <a:prstGeom prst="rect">
                <a:avLst/>
              </a:prstGeom>
              <a:blipFill>
                <a:blip r:embed="rId9"/>
                <a:stretch>
                  <a:fillRect l="-3587" t="-9375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3C5543E-71BA-47B8-9369-C80ED32AF58A}"/>
                  </a:ext>
                </a:extLst>
              </p:cNvPr>
              <p:cNvSpPr txBox="1"/>
              <p:nvPr/>
            </p:nvSpPr>
            <p:spPr>
              <a:xfrm>
                <a:off x="5734919" y="2720224"/>
                <a:ext cx="778955" cy="243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GB" sz="16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Feature j</a:t>
                </a:r>
                <a:r>
                  <a:rPr kumimoji="0" lang="en-GB" sz="1600" b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 importance </a:t>
                </a:r>
                <a14:m>
                  <m:oMath xmlns:m="http://schemas.openxmlformats.org/officeDocument/2006/math">
                    <m:r>
                      <a:rPr kumimoji="0" lang="en-GB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GB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kumimoji="0" lang="en-GB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GB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𝒆</m:t>
                    </m:r>
                  </m:oMath>
                </a14:m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3C5543E-71BA-47B8-9369-C80ED32AF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919" y="2720224"/>
                <a:ext cx="778955" cy="243840"/>
              </a:xfrm>
              <a:prstGeom prst="rect">
                <a:avLst/>
              </a:prstGeom>
              <a:blipFill>
                <a:blip r:embed="rId10"/>
                <a:stretch>
                  <a:fillRect l="-16406" t="-25000" r="-264063" b="-5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43"/>
    </mc:Choice>
    <mc:Fallback xmlns="">
      <p:transition spd="slow" advTm="135243"/>
    </mc:Fallback>
  </mc:AlternateContent>
  <p:extLst>
    <p:ext uri="{3A86A75C-4F4B-4683-9AE1-C65F6400EC91}">
      <p14:laserTraceLst xmlns:p14="http://schemas.microsoft.com/office/powerpoint/2010/main">
        <p14:tracePtLst>
          <p14:tracePt t="5712" x="204788" y="3100388"/>
          <p14:tracePt t="5721" x="204788" y="3071813"/>
          <p14:tracePt t="5739" x="195263" y="3019425"/>
          <p14:tracePt t="5754" x="200025" y="2952750"/>
          <p14:tracePt t="5771" x="214313" y="2871788"/>
          <p14:tracePt t="5788" x="223838" y="2795588"/>
          <p14:tracePt t="5805" x="233363" y="2724150"/>
          <p14:tracePt t="5821" x="238125" y="2647950"/>
          <p14:tracePt t="5823" x="238125" y="2609850"/>
          <p14:tracePt t="5838" x="238125" y="2571750"/>
          <p14:tracePt t="5854" x="257175" y="2452688"/>
          <p14:tracePt t="5871" x="276225" y="2381250"/>
          <p14:tracePt t="5887" x="285750" y="2314575"/>
          <p14:tracePt t="5904" x="285750" y="2257425"/>
          <p14:tracePt t="5921" x="285750" y="2205038"/>
          <p14:tracePt t="5937" x="285750" y="2185988"/>
          <p14:tracePt t="5954" x="285750" y="2176463"/>
          <p14:tracePt t="6000" x="285750" y="2171700"/>
          <p14:tracePt t="6012" x="285750" y="2166938"/>
          <p14:tracePt t="6020" x="285750" y="2157413"/>
          <p14:tracePt t="6037" x="285750" y="2133600"/>
          <p14:tracePt t="6054" x="280988" y="2105025"/>
          <p14:tracePt t="6071" x="276225" y="2081213"/>
          <p14:tracePt t="6087" x="276225" y="2066925"/>
          <p14:tracePt t="6104" x="271463" y="2062163"/>
          <p14:tracePt t="6121" x="266700" y="2038350"/>
          <p14:tracePt t="6137" x="257175" y="2028825"/>
          <p14:tracePt t="6154" x="252413" y="2009775"/>
          <p14:tracePt t="6171" x="247650" y="1995488"/>
          <p14:tracePt t="6188" x="233363" y="1976438"/>
          <p14:tracePt t="6204" x="228600" y="1966913"/>
          <p14:tracePt t="6221" x="228600" y="1962150"/>
          <p14:tracePt t="8161" x="223838" y="1947863"/>
          <p14:tracePt t="8170" x="214313" y="1909763"/>
          <p14:tracePt t="8177" x="204788" y="1881188"/>
          <p14:tracePt t="8186" x="195263" y="1852613"/>
          <p14:tracePt t="8203" x="185738" y="1804988"/>
          <p14:tracePt t="8219" x="176213" y="1757363"/>
          <p14:tracePt t="8235" x="161925" y="1709738"/>
          <p14:tracePt t="8238" x="152400" y="1695450"/>
          <p14:tracePt t="8252" x="152400" y="1676400"/>
          <p14:tracePt t="8269" x="133350" y="1619250"/>
          <p14:tracePt t="8287" x="104775" y="1562100"/>
          <p14:tracePt t="8302" x="90488" y="1533525"/>
          <p14:tracePt t="8318" x="76200" y="1514475"/>
          <p14:tracePt t="8335" x="66675" y="1504950"/>
          <p14:tracePt t="8352" x="66675" y="1495425"/>
          <p14:tracePt t="8370" x="61913" y="1490663"/>
          <p14:tracePt t="8587" x="57150" y="1481138"/>
          <p14:tracePt t="8594" x="52388" y="1476375"/>
          <p14:tracePt t="8604" x="47625" y="1471613"/>
          <p14:tracePt t="8618" x="38100" y="1462088"/>
          <p14:tracePt t="8635" x="33338" y="1452563"/>
          <p14:tracePt t="8652" x="28575" y="1447800"/>
          <p14:tracePt t="8669" x="28575" y="1443038"/>
          <p14:tracePt t="8685" x="28575" y="1438275"/>
          <p14:tracePt t="8701" x="23813" y="1428750"/>
          <p14:tracePt t="8719" x="23813" y="1419225"/>
          <p14:tracePt t="8721" x="23813" y="1409700"/>
          <p14:tracePt t="8784" x="23813" y="1404938"/>
          <p14:tracePt t="8791" x="28575" y="1395413"/>
          <p14:tracePt t="8801" x="33338" y="1390650"/>
          <p14:tracePt t="8818" x="33338" y="1376363"/>
          <p14:tracePt t="8835" x="33338" y="1362075"/>
          <p14:tracePt t="8852" x="19050" y="1352550"/>
          <p14:tracePt t="8853" x="19050" y="1347788"/>
          <p14:tracePt t="8884" x="14288" y="1333500"/>
          <p14:tracePt t="8901" x="14288" y="1319213"/>
          <p14:tracePt t="8918" x="14288" y="1314450"/>
          <p14:tracePt t="9031" x="9525" y="1314450"/>
          <p14:tracePt t="9039" x="9525" y="1309688"/>
          <p14:tracePt t="9051" x="9525" y="1304925"/>
          <p14:tracePt t="9068" x="14288" y="1290638"/>
          <p14:tracePt t="9085" x="14288" y="1276350"/>
          <p14:tracePt t="9101" x="19050" y="1266825"/>
          <p14:tracePt t="9118" x="19050" y="1262063"/>
          <p14:tracePt t="9135" x="23813" y="1262063"/>
          <p14:tracePt t="9380" x="23813" y="1257300"/>
          <p14:tracePt t="9388" x="28575" y="1247775"/>
          <p14:tracePt t="9401" x="33338" y="1233488"/>
          <p14:tracePt t="9418" x="52388" y="1214438"/>
          <p14:tracePt t="9434" x="71438" y="1195388"/>
          <p14:tracePt t="9451" x="76200" y="1190625"/>
          <p14:tracePt t="9495" x="80963" y="1190625"/>
          <p14:tracePt t="9503" x="85725" y="1190625"/>
          <p14:tracePt t="9517" x="90488" y="1185863"/>
          <p14:tracePt t="9534" x="104775" y="1181100"/>
          <p14:tracePt t="9552" x="114300" y="1181100"/>
          <p14:tracePt t="9567" x="119063" y="1176338"/>
          <p14:tracePt t="9584" x="133350" y="1171575"/>
          <p14:tracePt t="9600" x="161925" y="1162050"/>
          <p14:tracePt t="9617" x="209550" y="1157288"/>
          <p14:tracePt t="9634" x="223838" y="1152525"/>
          <p14:tracePt t="9651" x="238125" y="1143000"/>
          <p14:tracePt t="9667" x="242888" y="1138238"/>
          <p14:tracePt t="9683" x="247650" y="1138238"/>
          <p14:tracePt t="9717" x="257175" y="1128713"/>
          <p14:tracePt t="9733" x="266700" y="1119188"/>
          <p14:tracePt t="9750" x="280988" y="1109663"/>
          <p14:tracePt t="9767" x="290513" y="1104900"/>
          <p14:tracePt t="9784" x="295275" y="1100138"/>
          <p14:tracePt t="9800" x="300038" y="1095375"/>
          <p14:tracePt t="9817" x="304800" y="1095375"/>
          <p14:tracePt t="9834" x="304800" y="1090613"/>
          <p14:tracePt t="9850" x="304800" y="1081088"/>
          <p14:tracePt t="9867" x="309563" y="1076325"/>
          <p14:tracePt t="9884" x="309563" y="1066800"/>
          <p14:tracePt t="9900" x="309563" y="1062038"/>
          <p14:tracePt t="9917" x="314325" y="1057275"/>
          <p14:tracePt t="9950" x="314325" y="1052513"/>
          <p14:tracePt t="9967" x="314325" y="1042988"/>
          <p14:tracePt t="10029" x="314325" y="1038225"/>
          <p14:tracePt t="11037" x="300038" y="1042988"/>
          <p14:tracePt t="11045" x="285750" y="1052513"/>
          <p14:tracePt t="11053" x="271463" y="1052513"/>
          <p14:tracePt t="11066" x="257175" y="1052513"/>
          <p14:tracePt t="11082" x="204788" y="1052513"/>
          <p14:tracePt t="11099" x="147638" y="1062038"/>
          <p14:tracePt t="11116" x="90488" y="1076325"/>
          <p14:tracePt t="11133" x="14288" y="1100138"/>
          <p14:tracePt t="15471" x="9029700" y="1025525"/>
          <p14:tracePt t="15480" x="8947150" y="1044575"/>
          <p14:tracePt t="15487" x="8869363" y="1057275"/>
          <p14:tracePt t="15497" x="8774113" y="1077913"/>
          <p14:tracePt t="15504" x="8666163" y="1084263"/>
          <p14:tracePt t="15512" x="8558213" y="1103313"/>
          <p14:tracePt t="15519" x="8448675" y="1122363"/>
          <p14:tracePt t="15527" x="8347075" y="1141413"/>
          <p14:tracePt t="15533" x="8194675" y="1160463"/>
          <p14:tracePt t="15541" x="8061325" y="1198563"/>
          <p14:tracePt t="15549" x="7939088" y="1217613"/>
          <p14:tracePt t="15557" x="7831138" y="1249363"/>
          <p14:tracePt t="15565" x="7710488" y="1274763"/>
          <p14:tracePt t="15574" x="7558088" y="1319213"/>
          <p14:tracePt t="15581" x="7366000" y="1350963"/>
          <p14:tracePt t="15591" x="7194550" y="1401763"/>
          <p14:tracePt t="15599" x="7008813" y="1433513"/>
          <p14:tracePt t="15606" x="6818313" y="1484313"/>
          <p14:tracePt t="15613" x="6634163" y="1504950"/>
          <p14:tracePt t="15622" x="6442075" y="1543050"/>
          <p14:tracePt t="15630" x="6251575" y="1587500"/>
          <p14:tracePt t="15639" x="6103938" y="1612900"/>
          <p14:tracePt t="15646" x="5945188" y="1631950"/>
          <p14:tracePt t="15654" x="5780088" y="1651000"/>
          <p14:tracePt t="15661" x="5588000" y="1689100"/>
          <p14:tracePt t="15670" x="5334000" y="1758950"/>
          <p14:tracePt t="15677" x="5053013" y="1841500"/>
          <p14:tracePt t="15683" x="4797425" y="1892300"/>
          <p14:tracePt t="15691" x="4581525" y="1944688"/>
          <p14:tracePt t="15699" x="4306888" y="2001838"/>
          <p14:tracePt t="15707" x="4103688" y="2027238"/>
          <p14:tracePt t="15715" x="3900488" y="2046288"/>
          <p14:tracePt t="15724" x="3721100" y="2058988"/>
          <p14:tracePt t="15731" x="3606800" y="2058988"/>
          <p14:tracePt t="15740" x="3505200" y="2046288"/>
          <p14:tracePt t="15748" x="3441700" y="2033588"/>
          <p14:tracePt t="15756" x="3376613" y="2014538"/>
          <p14:tracePt t="15764" x="3306763" y="1989138"/>
          <p14:tracePt t="15772" x="3243263" y="1976438"/>
          <p14:tracePt t="15781" x="3167063" y="1957388"/>
          <p14:tracePt t="15787" x="3090863" y="1938338"/>
          <p14:tracePt t="15796" x="3027363" y="1924050"/>
          <p14:tracePt t="15803" x="2968625" y="1898650"/>
          <p14:tracePt t="15812" x="2917825" y="1885950"/>
          <p14:tracePt t="15820" x="2879725" y="1854200"/>
          <p14:tracePt t="15827" x="2854325" y="1822450"/>
          <p14:tracePt t="15833" x="2822575" y="1784350"/>
          <p14:tracePt t="15842" x="2803525" y="1765300"/>
          <p14:tracePt t="15849" x="2765425" y="1727200"/>
          <p14:tracePt t="15860" x="2727325" y="1695450"/>
          <p14:tracePt t="15866" x="2676525" y="1657350"/>
          <p14:tracePt t="15874" x="2619375" y="1631950"/>
          <p14:tracePt t="15883" x="2562225" y="1606550"/>
          <p14:tracePt t="15901" x="2420938" y="1574800"/>
          <p14:tracePt t="15906" x="2344738" y="1568450"/>
          <p14:tracePt t="15917" x="2262188" y="1555750"/>
          <p14:tracePt t="15921" x="2198688" y="1549400"/>
          <p14:tracePt t="15933" x="2122488" y="1543050"/>
          <p14:tracePt t="15937" x="2032000" y="1524000"/>
          <p14:tracePt t="15947" x="1936750" y="1517650"/>
          <p14:tracePt t="15953" x="1860550" y="1497013"/>
          <p14:tracePt t="15963" x="1784350" y="1477963"/>
          <p14:tracePt t="15967" x="1720850" y="1471613"/>
          <p14:tracePt t="15976" x="1644650" y="1465263"/>
          <p14:tracePt t="15983" x="1573213" y="1458913"/>
          <p14:tracePt t="15992" x="1503363" y="1446213"/>
          <p14:tracePt t="15999" x="1439863" y="1446213"/>
          <p14:tracePt t="16008" x="1376363" y="1446213"/>
          <p14:tracePt t="16015" x="1325563" y="1452563"/>
          <p14:tracePt t="16023" x="1281113" y="1452563"/>
          <p14:tracePt t="16031" x="1236663" y="1452563"/>
          <p14:tracePt t="16040" x="1192213" y="1446213"/>
          <p14:tracePt t="16047" x="1147763" y="1446213"/>
          <p14:tracePt t="16056" x="1108075" y="1446213"/>
          <p14:tracePt t="16063" x="1063625" y="1439863"/>
          <p14:tracePt t="16072" x="1019175" y="1439863"/>
          <p14:tracePt t="16080" x="974725" y="1433513"/>
          <p14:tracePt t="16088" x="930275" y="1433513"/>
          <p14:tracePt t="16097" x="885825" y="1427163"/>
          <p14:tracePt t="16104" x="860425" y="1420813"/>
          <p14:tracePt t="16114" x="828675" y="1414463"/>
          <p14:tracePt t="16117" x="796925" y="1414463"/>
          <p14:tracePt t="16125" x="771525" y="1408113"/>
          <p14:tracePt t="16134" x="752475" y="1401763"/>
          <p14:tracePt t="16142" x="727075" y="1401763"/>
          <p14:tracePt t="16149" x="708025" y="1395413"/>
          <p14:tracePt t="16158" x="701675" y="1395413"/>
          <p14:tracePt t="16165" x="681038" y="1389063"/>
          <p14:tracePt t="16174" x="674688" y="1389063"/>
          <p14:tracePt t="16181" x="661988" y="1389063"/>
          <p14:tracePt t="16191" x="649288" y="1389063"/>
          <p14:tracePt t="16198" x="642938" y="1389063"/>
          <p14:tracePt t="16206" x="623888" y="1389063"/>
          <p14:tracePt t="16214" x="604838" y="1389063"/>
          <p14:tracePt t="16222" x="585788" y="1389063"/>
          <p14:tracePt t="16231" x="541338" y="1395413"/>
          <p14:tracePt t="16238" x="490538" y="1414463"/>
          <p14:tracePt t="16248" x="446088" y="1427163"/>
          <p14:tracePt t="16254" x="401638" y="1439863"/>
          <p14:tracePt t="16263" x="344488" y="1458913"/>
          <p14:tracePt t="16267" x="300038" y="1471613"/>
          <p14:tracePt t="16275" x="274638" y="1484313"/>
          <p14:tracePt t="16283" x="236538" y="1504950"/>
          <p14:tracePt t="16291" x="190500" y="1536700"/>
          <p14:tracePt t="16299" x="158750" y="1555750"/>
          <p14:tracePt t="16308" x="133350" y="1581150"/>
          <p14:tracePt t="16315" x="101600" y="1606550"/>
          <p14:tracePt t="16325" x="88900" y="1625600"/>
          <p14:tracePt t="16334" x="63500" y="1651000"/>
          <p14:tracePt t="16340" x="50800" y="1676400"/>
          <p14:tracePt t="16348" x="38100" y="1720850"/>
          <p14:tracePt t="16355" x="12700" y="1758950"/>
          <p14:tracePt t="16364" x="0" y="1803400"/>
          <p14:tracePt t="16397" x="44450" y="2008188"/>
          <p14:tracePt t="16404" x="95250" y="2078038"/>
          <p14:tracePt t="16413" x="146050" y="2128838"/>
          <p14:tracePt t="16420" x="190500" y="2166938"/>
          <p14:tracePt t="16425" x="249238" y="2198688"/>
          <p14:tracePt t="16433" x="319088" y="2236788"/>
          <p14:tracePt t="16443" x="382588" y="2262188"/>
          <p14:tracePt t="16449" x="452438" y="2274888"/>
          <p14:tracePt t="16457" x="515938" y="2293938"/>
          <p14:tracePt t="16465" x="573088" y="2300288"/>
          <p14:tracePt t="16474" x="636588" y="2319338"/>
          <p14:tracePt t="16481" x="701675" y="2325688"/>
          <p14:tracePt t="16490" x="765175" y="2332038"/>
          <p14:tracePt t="16497" x="809625" y="2332038"/>
          <p14:tracePt t="16506" x="854075" y="2332038"/>
          <p14:tracePt t="16514" x="885825" y="2332038"/>
          <p14:tracePt t="16522" x="904875" y="2332038"/>
          <p14:tracePt t="16530" x="923925" y="2332038"/>
          <p14:tracePt t="16538" x="930275" y="2332038"/>
          <p14:tracePt t="16546" x="936625" y="2332038"/>
          <p14:tracePt t="16555" x="942975" y="2332038"/>
          <p14:tracePt t="16568" x="949325" y="2332038"/>
          <p14:tracePt t="16575" x="955675" y="2332038"/>
          <p14:tracePt t="16591" x="968375" y="2325688"/>
          <p14:tracePt t="16599" x="974725" y="2319338"/>
          <p14:tracePt t="16620" x="981075" y="2319338"/>
          <p14:tracePt t="16884" x="981075" y="2312988"/>
          <p14:tracePt t="17912" x="981075" y="2319338"/>
          <p14:tracePt t="17919" x="987425" y="2319338"/>
          <p14:tracePt t="17925" x="1012825" y="2287588"/>
          <p14:tracePt t="17933" x="1063625" y="2230438"/>
          <p14:tracePt t="17941" x="1108075" y="2185988"/>
          <p14:tracePt t="17950" x="1160463" y="2147888"/>
          <p14:tracePt t="17957" x="1217613" y="2103438"/>
          <p14:tracePt t="17965" x="1287463" y="2052638"/>
          <p14:tracePt t="17974" x="1338263" y="2001838"/>
          <p14:tracePt t="17981" x="1363663" y="1982788"/>
          <p14:tracePt t="17990" x="1376363" y="1970088"/>
          <p14:tracePt t="18011" x="1401763" y="1951038"/>
          <p14:tracePt t="18014" x="1401763" y="1938338"/>
          <p14:tracePt t="18023" x="1401763" y="1931988"/>
          <p14:tracePt t="18030" x="1408113" y="1924050"/>
          <p14:tracePt t="18038" x="1408113" y="1911350"/>
          <p14:tracePt t="18115" x="1408113" y="1905000"/>
          <p14:tracePt t="18123" x="1408113" y="1892300"/>
          <p14:tracePt t="18131" x="1408113" y="1885950"/>
          <p14:tracePt t="18139" x="1408113" y="1873250"/>
          <p14:tracePt t="18147" x="1408113" y="1860550"/>
          <p14:tracePt t="18155" x="1401763" y="1854200"/>
          <p14:tracePt t="18163" x="1401763" y="1841500"/>
          <p14:tracePt t="18173" x="1395413" y="1822450"/>
          <p14:tracePt t="18179" x="1395413" y="1809750"/>
          <p14:tracePt t="18188" x="1395413" y="1790700"/>
          <p14:tracePt t="18195" x="1389063" y="1771650"/>
          <p14:tracePt t="18204" x="1389063" y="1752600"/>
          <p14:tracePt t="18212" x="1389063" y="1720850"/>
          <p14:tracePt t="18220" x="1382713" y="1682750"/>
          <p14:tracePt t="18228" x="1382713" y="1657350"/>
          <p14:tracePt t="18234" x="1382713" y="1625600"/>
          <p14:tracePt t="18241" x="1382713" y="1619250"/>
          <p14:tracePt t="18250" x="1382713" y="1606550"/>
          <p14:tracePt t="18259" x="1382713" y="1600200"/>
          <p14:tracePt t="18266" x="1376363" y="1593850"/>
          <p14:tracePt t="18279" x="1376363" y="1587500"/>
          <p14:tracePt t="18431" x="1376363" y="1574800"/>
          <p14:tracePt t="18439" x="1376363" y="1562100"/>
          <p14:tracePt t="18447" x="1376363" y="1555750"/>
          <p14:tracePt t="18455" x="1376363" y="1536700"/>
          <p14:tracePt t="18463" x="1376363" y="1524000"/>
          <p14:tracePt t="18472" x="1376363" y="1517650"/>
          <p14:tracePt t="18480" x="1382713" y="1504950"/>
          <p14:tracePt t="18489" x="1382713" y="1497013"/>
          <p14:tracePt t="19628" x="1382713" y="1477963"/>
          <p14:tracePt t="19636" x="1370013" y="1439863"/>
          <p14:tracePt t="19643" x="1357313" y="1401763"/>
          <p14:tracePt t="19652" x="1338263" y="1376363"/>
          <p14:tracePt t="19660" x="1331913" y="1357313"/>
          <p14:tracePt t="19668" x="1319213" y="1338263"/>
          <p14:tracePt t="19677" x="1306513" y="1331913"/>
          <p14:tracePt t="19684" x="1293813" y="1319213"/>
          <p14:tracePt t="19693" x="1274763" y="1306513"/>
          <p14:tracePt t="19699" x="1268413" y="1293813"/>
          <p14:tracePt t="19708" x="1249363" y="1281113"/>
          <p14:tracePt t="19715" x="1230313" y="1268413"/>
          <p14:tracePt t="19723" x="1204913" y="1255713"/>
          <p14:tracePt t="19731" x="1185863" y="1243013"/>
          <p14:tracePt t="19739" x="1173163" y="1236663"/>
          <p14:tracePt t="19747" x="1166813" y="1223963"/>
          <p14:tracePt t="19755" x="1147763" y="1211263"/>
          <p14:tracePt t="19761" x="1133475" y="1198563"/>
          <p14:tracePt t="19771" x="1120775" y="1185863"/>
          <p14:tracePt t="19777" x="1108075" y="1179513"/>
          <p14:tracePt t="19787" x="1101725" y="1166813"/>
          <p14:tracePt t="19794" x="1089025" y="1154113"/>
          <p14:tracePt t="19802" x="1082675" y="1147763"/>
          <p14:tracePt t="19810" x="1076325" y="1147763"/>
          <p14:tracePt t="19818" x="1069975" y="1141413"/>
          <p14:tracePt t="19827" x="1069975" y="1135063"/>
          <p14:tracePt t="19947" x="1057275" y="1128713"/>
          <p14:tracePt t="19963" x="1050925" y="1122363"/>
          <p14:tracePt t="19979" x="1044575" y="1116013"/>
          <p14:tracePt t="20145" x="1038225" y="1116013"/>
          <p14:tracePt t="21961" x="1057275" y="1128713"/>
          <p14:tracePt t="21969" x="1069975" y="1141413"/>
          <p14:tracePt t="21977" x="1082675" y="1154113"/>
          <p14:tracePt t="21993" x="1082675" y="1160463"/>
          <p14:tracePt t="22003" x="1082675" y="1166813"/>
          <p14:tracePt t="22010" x="1082675" y="1173163"/>
          <p14:tracePt t="22018" x="1069975" y="1185863"/>
          <p14:tracePt t="22027" x="1057275" y="1192213"/>
          <p14:tracePt t="22031" x="1057275" y="1198563"/>
          <p14:tracePt t="22068" x="1057275" y="1204913"/>
          <p14:tracePt t="22075" x="1057275" y="1211263"/>
          <p14:tracePt t="22084" x="1057275" y="1217613"/>
          <p14:tracePt t="22092" x="1063625" y="1223963"/>
          <p14:tracePt t="22100" x="1063625" y="1230313"/>
          <p14:tracePt t="22107" x="1069975" y="1236663"/>
          <p14:tracePt t="22116" x="1069975" y="1243013"/>
          <p14:tracePt t="22124" x="1069975" y="1249363"/>
          <p14:tracePt t="22132" x="1069975" y="1255713"/>
          <p14:tracePt t="22143" x="1069975" y="1262063"/>
          <p14:tracePt t="22148" x="1069975" y="1268413"/>
          <p14:tracePt t="22164" x="1069975" y="1281113"/>
          <p14:tracePt t="22171" x="1069975" y="1287463"/>
          <p14:tracePt t="22191" x="1069975" y="1293813"/>
          <p14:tracePt t="22199" x="1069975" y="1300163"/>
          <p14:tracePt t="22207" x="1069975" y="1306513"/>
          <p14:tracePt t="22213" x="1063625" y="1319213"/>
          <p14:tracePt t="22223" x="1063625" y="1331913"/>
          <p14:tracePt t="22237" x="1063625" y="1344613"/>
          <p14:tracePt t="22245" x="1063625" y="1350963"/>
          <p14:tracePt t="22255" x="1063625" y="1363663"/>
          <p14:tracePt t="22261" x="1063625" y="1370013"/>
          <p14:tracePt t="22271" x="1076325" y="1376363"/>
          <p14:tracePt t="22277" x="1082675" y="1376363"/>
          <p14:tracePt t="22285" x="1082675" y="1382713"/>
          <p14:tracePt t="22293" x="1095375" y="1389063"/>
          <p14:tracePt t="22303" x="1101725" y="1389063"/>
          <p14:tracePt t="22309" x="1101725" y="1395413"/>
          <p14:tracePt t="22318" x="1108075" y="1395413"/>
          <p14:tracePt t="22325" x="1114425" y="1395413"/>
          <p14:tracePt t="22342" x="1120775" y="1395413"/>
          <p14:tracePt t="22380" x="1120775" y="1401763"/>
          <p14:tracePt t="22391" x="1127125" y="1401763"/>
          <p14:tracePt t="22400" x="1139825" y="1408113"/>
          <p14:tracePt t="22408" x="1147763" y="1414463"/>
          <p14:tracePt t="22416" x="1160463" y="1414463"/>
          <p14:tracePt t="22424" x="1166813" y="1414463"/>
          <p14:tracePt t="22432" x="1173163" y="1414463"/>
          <p14:tracePt t="22442" x="1179513" y="1420813"/>
          <p14:tracePt t="22464" x="1185863" y="1420813"/>
          <p14:tracePt t="22485" x="1185863" y="1427163"/>
          <p14:tracePt t="22507" x="1185863" y="1433513"/>
          <p14:tracePt t="22516" x="1192213" y="1439863"/>
          <p14:tracePt t="22557" x="1192213" y="1446213"/>
          <p14:tracePt t="22756" x="1204913" y="1446213"/>
          <p14:tracePt t="22763" x="1204913" y="1452563"/>
          <p14:tracePt t="22772" x="1211263" y="1458913"/>
          <p14:tracePt t="22780" x="1217613" y="1458913"/>
          <p14:tracePt t="22788" x="1217613" y="1465263"/>
          <p14:tracePt t="22795" x="1223963" y="1465263"/>
          <p14:tracePt t="22804" x="1230313" y="1465263"/>
          <p14:tracePt t="22816" x="1236663" y="1465263"/>
          <p14:tracePt t="22835" x="1243013" y="1465263"/>
          <p14:tracePt t="22845" x="1249363" y="1465263"/>
          <p14:tracePt t="22861" x="1255713" y="1465263"/>
          <p14:tracePt t="22874" x="1262063" y="1465263"/>
          <p14:tracePt t="22909" x="1268413" y="1465263"/>
          <p14:tracePt t="23023" x="1274763" y="1465263"/>
          <p14:tracePt t="23035" x="1281113" y="1465263"/>
          <p14:tracePt t="23088" x="1287463" y="1465263"/>
          <p14:tracePt t="23093" x="1293813" y="1465263"/>
          <p14:tracePt t="23109" x="1293813" y="1458913"/>
          <p14:tracePt t="23118" x="1300163" y="1458913"/>
          <p14:tracePt t="23125" x="1312863" y="1458913"/>
          <p14:tracePt t="23135" x="1319213" y="1458913"/>
          <p14:tracePt t="23141" x="1344613" y="1452563"/>
          <p14:tracePt t="23151" x="1389063" y="1439863"/>
          <p14:tracePt t="23158" x="1458913" y="1420813"/>
          <p14:tracePt t="23166" x="1522413" y="1408113"/>
          <p14:tracePt t="23173" x="1612900" y="1389063"/>
          <p14:tracePt t="23182" x="1689100" y="1370013"/>
          <p14:tracePt t="23189" x="1790700" y="1363663"/>
          <p14:tracePt t="23199" x="1885950" y="1344613"/>
          <p14:tracePt t="23207" x="1955800" y="1338263"/>
          <p14:tracePt t="23215" x="2006600" y="1331913"/>
          <p14:tracePt t="23224" x="2065338" y="1331913"/>
          <p14:tracePt t="23230" x="2103438" y="1331913"/>
          <p14:tracePt t="23238" x="2141538" y="1319213"/>
          <p14:tracePt t="23243" x="2154238" y="1319213"/>
          <p14:tracePt t="23251" x="2166938" y="1319213"/>
          <p14:tracePt t="23259" x="2179638" y="1319213"/>
          <p14:tracePt t="23268" x="2185988" y="1319213"/>
          <p14:tracePt t="23275" x="2205038" y="1312863"/>
          <p14:tracePt t="23284" x="2224088" y="1312863"/>
          <p14:tracePt t="23291" x="2243138" y="1306513"/>
          <p14:tracePt t="23299" x="2249488" y="1306513"/>
          <p14:tracePt t="23307" x="2274888" y="1300163"/>
          <p14:tracePt t="23316" x="2287588" y="1293813"/>
          <p14:tracePt t="23324" x="2293938" y="1293813"/>
          <p14:tracePt t="23332" x="2306638" y="1293813"/>
          <p14:tracePt t="23340" x="2312988" y="1287463"/>
          <p14:tracePt t="23364" x="2319338" y="1287463"/>
          <p14:tracePt t="23373" x="2325688" y="1287463"/>
          <p14:tracePt t="23377" x="2332038" y="1287463"/>
          <p14:tracePt t="23385" x="2351088" y="1287463"/>
          <p14:tracePt t="23393" x="2370138" y="1287463"/>
          <p14:tracePt t="23401" x="2389188" y="1287463"/>
          <p14:tracePt t="23409" x="2408238" y="1287463"/>
          <p14:tracePt t="23417" x="2427288" y="1287463"/>
          <p14:tracePt t="23425" x="2433638" y="1287463"/>
          <p14:tracePt t="23433" x="2446338" y="1287463"/>
          <p14:tracePt t="23509" x="2452688" y="1293813"/>
          <p14:tracePt t="23522" x="2452688" y="1300163"/>
          <p14:tracePt t="23527" x="2459038" y="1300163"/>
          <p14:tracePt t="23535" x="2465388" y="1300163"/>
          <p14:tracePt t="23548" x="2465388" y="1306513"/>
          <p14:tracePt t="23567" x="2478088" y="1312863"/>
          <p14:tracePt t="23575" x="2484438" y="1312863"/>
          <p14:tracePt t="23583" x="2490788" y="1319213"/>
          <p14:tracePt t="23591" x="2503488" y="1319213"/>
          <p14:tracePt t="23601" x="2517775" y="1319213"/>
          <p14:tracePt t="23607" x="2524125" y="1319213"/>
          <p14:tracePt t="23616" x="2524125" y="1325563"/>
          <p14:tracePt t="23623" x="2530475" y="1325563"/>
          <p14:tracePt t="23632" x="2530475" y="1331913"/>
          <p14:tracePt t="23672" x="2530475" y="1338263"/>
          <p14:tracePt t="23689" x="2530475" y="1344613"/>
          <p14:tracePt t="23698" x="2517775" y="1344613"/>
          <p14:tracePt t="23705" x="2503488" y="1357313"/>
          <p14:tracePt t="23714" x="2497138" y="1363663"/>
          <p14:tracePt t="23723" x="2484438" y="1370013"/>
          <p14:tracePt t="23729" x="2459038" y="1382713"/>
          <p14:tracePt t="23737" x="2420938" y="1401763"/>
          <p14:tracePt t="23745" x="2376488" y="1414463"/>
          <p14:tracePt t="23754" x="2332038" y="1427163"/>
          <p14:tracePt t="23761" x="2281238" y="1446213"/>
          <p14:tracePt t="23769" x="2236788" y="1458913"/>
          <p14:tracePt t="23777" x="2192338" y="1465263"/>
          <p14:tracePt t="23785" x="2147888" y="1477963"/>
          <p14:tracePt t="23793" x="2116138" y="1490663"/>
          <p14:tracePt t="23801" x="2065338" y="1504950"/>
          <p14:tracePt t="23809" x="2019300" y="1524000"/>
          <p14:tracePt t="23817" x="1974850" y="1536700"/>
          <p14:tracePt t="23825" x="1930400" y="1543050"/>
          <p14:tracePt t="23833" x="1885950" y="1562100"/>
          <p14:tracePt t="23840" x="1841500" y="1574800"/>
          <p14:tracePt t="23849" x="1797050" y="1581150"/>
          <p14:tracePt t="23857" x="1746250" y="1600200"/>
          <p14:tracePt t="23863" x="1701800" y="1606550"/>
          <p14:tracePt t="23872" x="1676400" y="1612900"/>
          <p14:tracePt t="23880" x="1663700" y="1625600"/>
          <p14:tracePt t="23890" x="1651000" y="1625600"/>
          <p14:tracePt t="23895" x="1638300" y="1631950"/>
          <p14:tracePt t="23903" x="1631950" y="1631950"/>
          <p14:tracePt t="23911" x="1619250" y="1631950"/>
          <p14:tracePt t="23919" x="1606550" y="1638300"/>
          <p14:tracePt t="23927" x="1598613" y="1644650"/>
          <p14:tracePt t="23935" x="1579563" y="1651000"/>
          <p14:tracePt t="23943" x="1560513" y="1663700"/>
          <p14:tracePt t="23951" x="1541463" y="1670050"/>
          <p14:tracePt t="23959" x="1528763" y="1682750"/>
          <p14:tracePt t="23967" x="1509713" y="1689100"/>
          <p14:tracePt t="23973" x="1484313" y="1701800"/>
          <p14:tracePt t="23982" x="1471613" y="1708150"/>
          <p14:tracePt t="23991" x="1458913" y="1714500"/>
          <p14:tracePt t="23998" x="1452563" y="1714500"/>
          <p14:tracePt t="24005" x="1439863" y="1714500"/>
          <p14:tracePt t="24014" x="1433513" y="1720850"/>
          <p14:tracePt t="24022" x="1427163" y="1720850"/>
          <p14:tracePt t="24030" x="1420813" y="1720850"/>
          <p14:tracePt t="24039" x="1414463" y="1727200"/>
          <p14:tracePt t="24054" x="1401763" y="1727200"/>
          <p14:tracePt t="24073" x="1395413" y="1727200"/>
          <p14:tracePt t="24105" x="1389063" y="1727200"/>
          <p14:tracePt t="24203" x="1389063" y="1733550"/>
          <p14:tracePt t="24432" x="1389063" y="1739900"/>
          <p14:tracePt t="24442" x="1401763" y="1746250"/>
          <p14:tracePt t="24450" x="1427163" y="1752600"/>
          <p14:tracePt t="24459" x="1458913" y="1752600"/>
          <p14:tracePt t="24466" x="1503363" y="1752600"/>
          <p14:tracePt t="24475" x="1535113" y="1746250"/>
          <p14:tracePt t="24482" x="1579563" y="1746250"/>
          <p14:tracePt t="24489" x="1625600" y="1739900"/>
          <p14:tracePt t="24498" x="1670050" y="1739900"/>
          <p14:tracePt t="24507" x="1701800" y="1733550"/>
          <p14:tracePt t="24514" x="1746250" y="1733550"/>
          <p14:tracePt t="24522" x="1765300" y="1727200"/>
          <p14:tracePt t="24530" x="1778000" y="1727200"/>
          <p14:tracePt t="24539" x="1784350" y="1727200"/>
          <p14:tracePt t="24548" x="1803400" y="1727200"/>
          <p14:tracePt t="24556" x="1809750" y="1727200"/>
          <p14:tracePt t="24564" x="1835150" y="1727200"/>
          <p14:tracePt t="24571" x="1860550" y="1727200"/>
          <p14:tracePt t="24580" x="1898650" y="1727200"/>
          <p14:tracePt t="24589" x="1943100" y="1727200"/>
          <p14:tracePt t="24598" x="2000250" y="1714500"/>
          <p14:tracePt t="24606" x="2044700" y="1708150"/>
          <p14:tracePt t="24614" x="2090738" y="1695450"/>
          <p14:tracePt t="24623" x="2135188" y="1689100"/>
          <p14:tracePt t="24632" x="2160588" y="1682750"/>
          <p14:tracePt t="24640" x="2179638" y="1682750"/>
          <p14:tracePt t="24649" x="2198688" y="1676400"/>
          <p14:tracePt t="24655" x="2230438" y="1676400"/>
          <p14:tracePt t="24664" x="2274888" y="1670050"/>
          <p14:tracePt t="24672" x="2332038" y="1670050"/>
          <p14:tracePt t="24681" x="2376488" y="1663700"/>
          <p14:tracePt t="24688" x="2420938" y="1657350"/>
          <p14:tracePt t="24696" x="2465388" y="1651000"/>
          <p14:tracePt t="24705" x="2484438" y="1644650"/>
          <p14:tracePt t="24712" x="2503488" y="1644650"/>
          <p14:tracePt t="24719" x="2509838" y="1644650"/>
          <p14:tracePt t="25012" x="2503488" y="1644650"/>
          <p14:tracePt t="25021" x="2490788" y="1644650"/>
          <p14:tracePt t="25028" x="2478088" y="1644650"/>
          <p14:tracePt t="25044" x="2465388" y="1644650"/>
          <p14:tracePt t="25052" x="2459038" y="1644650"/>
          <p14:tracePt t="25059" x="2452688" y="1644650"/>
          <p14:tracePt t="25067" x="2439988" y="1644650"/>
          <p14:tracePt t="25121" x="2433638" y="1644650"/>
          <p14:tracePt t="25268" x="2433638" y="1638300"/>
          <p14:tracePt t="25343" x="2414588" y="1651000"/>
          <p14:tracePt t="25351" x="2370138" y="1670050"/>
          <p14:tracePt t="25359" x="2319338" y="1695450"/>
          <p14:tracePt t="25367" x="2255838" y="1727200"/>
          <p14:tracePt t="25373" x="2185988" y="1771650"/>
          <p14:tracePt t="25382" x="2097088" y="1816100"/>
          <p14:tracePt t="25389" x="2019300" y="1866900"/>
          <p14:tracePt t="25398" x="1936750" y="1911350"/>
          <p14:tracePt t="25405" x="1873250" y="1944688"/>
          <p14:tracePt t="25414" x="1822450" y="1970088"/>
          <p14:tracePt t="25422" x="1778000" y="1995488"/>
          <p14:tracePt t="25430" x="1739900" y="2014538"/>
          <p14:tracePt t="25437" x="1714500" y="2027238"/>
          <p14:tracePt t="25446" x="1676400" y="2052638"/>
          <p14:tracePt t="25453" x="1631950" y="2071688"/>
          <p14:tracePt t="25462" x="1606550" y="2084388"/>
          <p14:tracePt t="25471" x="1566863" y="2103438"/>
          <p14:tracePt t="25477" x="1547813" y="2116138"/>
          <p14:tracePt t="25486" x="1535113" y="2122488"/>
          <p14:tracePt t="25493" x="1522413" y="2135188"/>
          <p14:tracePt t="25501" x="1509713" y="2147888"/>
          <p14:tracePt t="25509" x="1497013" y="2160588"/>
          <p14:tracePt t="25517" x="1484313" y="2173288"/>
          <p14:tracePt t="25523" x="1477963" y="2179638"/>
          <p14:tracePt t="25532" x="1465263" y="2185988"/>
          <p14:tracePt t="25539" x="1452563" y="2198688"/>
          <p14:tracePt t="25548" x="1439863" y="2205038"/>
          <p14:tracePt t="25564" x="1427163" y="2211388"/>
          <p14:tracePt t="25667" x="1439863" y="2217738"/>
          <p14:tracePt t="25675" x="1452563" y="2217738"/>
          <p14:tracePt t="25683" x="1477963" y="2217738"/>
          <p14:tracePt t="25691" x="1516063" y="2224088"/>
          <p14:tracePt t="25700" x="1560513" y="2224088"/>
          <p14:tracePt t="25707" x="1619250" y="2224088"/>
          <p14:tracePt t="25715" x="1663700" y="2230438"/>
          <p14:tracePt t="25723" x="1695450" y="2230438"/>
          <p14:tracePt t="25731" x="1739900" y="2243138"/>
          <p14:tracePt t="25739" x="1771650" y="2249488"/>
          <p14:tracePt t="25748" x="1816100" y="2262188"/>
          <p14:tracePt t="25755" x="1860550" y="2268538"/>
          <p14:tracePt t="25764" x="1911350" y="2287588"/>
          <p14:tracePt t="25772" x="1962150" y="2293938"/>
          <p14:tracePt t="25781" x="2025650" y="2293938"/>
          <p14:tracePt t="25787" x="2097088" y="2300288"/>
          <p14:tracePt t="25797" x="2160588" y="2300288"/>
          <p14:tracePt t="25806" x="2230438" y="2306638"/>
          <p14:tracePt t="25814" x="2319338" y="2306638"/>
          <p14:tracePt t="25821" x="2382838" y="2306638"/>
          <p14:tracePt t="25831" x="2433638" y="2306638"/>
          <p14:tracePt t="25837" x="2478088" y="2306638"/>
          <p14:tracePt t="25846" x="2524125" y="2306638"/>
          <p14:tracePt t="25855" x="2536825" y="2312988"/>
          <p14:tracePt t="25864" x="2555875" y="2312988"/>
          <p14:tracePt t="25871" x="2568575" y="2312988"/>
          <p14:tracePt t="25961" x="2574925" y="2319338"/>
          <p14:tracePt t="25970" x="2581275" y="2319338"/>
          <p14:tracePt t="25978" x="2587625" y="2325688"/>
          <p14:tracePt t="25986" x="2600325" y="2325688"/>
          <p14:tracePt t="25993" x="2613025" y="2325688"/>
          <p14:tracePt t="26001" x="2613025" y="2332038"/>
          <p14:tracePt t="26099" x="2619375" y="2332038"/>
          <p14:tracePt t="26123" x="2625725" y="2332038"/>
          <p14:tracePt t="26549" x="2625725" y="2338388"/>
          <p14:tracePt t="26557" x="2619375" y="2338388"/>
          <p14:tracePt t="26565" x="2606675" y="2338388"/>
          <p14:tracePt t="26573" x="2574925" y="2338388"/>
          <p14:tracePt t="26581" x="2536825" y="2338388"/>
          <p14:tracePt t="26589" x="2484438" y="2338388"/>
          <p14:tracePt t="26597" x="2427288" y="2338388"/>
          <p14:tracePt t="26605" x="2376488" y="2332038"/>
          <p14:tracePt t="26613" x="2312988" y="2332038"/>
          <p14:tracePt t="26621" x="2268538" y="2319338"/>
          <p14:tracePt t="26630" x="2211388" y="2312988"/>
          <p14:tracePt t="26637" x="2166938" y="2306638"/>
          <p14:tracePt t="26646" x="2135188" y="2306638"/>
          <p14:tracePt t="26654" x="2090738" y="2300288"/>
          <p14:tracePt t="26662" x="2051050" y="2287588"/>
          <p14:tracePt t="26670" x="2025650" y="2268538"/>
          <p14:tracePt t="26678" x="2000250" y="2255838"/>
          <p14:tracePt t="26687" x="1974850" y="2243138"/>
          <p14:tracePt t="26694" x="1962150" y="2236788"/>
          <p14:tracePt t="26702" x="1949450" y="2224088"/>
          <p14:tracePt t="26710" x="1943100" y="2211388"/>
          <p14:tracePt t="26715" x="1930400" y="2185988"/>
          <p14:tracePt t="26723" x="1911350" y="2141538"/>
          <p14:tracePt t="26731" x="1898650" y="2097088"/>
          <p14:tracePt t="26739" x="1892300" y="2052638"/>
          <p14:tracePt t="26747" x="1879600" y="2008188"/>
          <p14:tracePt t="26755" x="1866900" y="1951038"/>
          <p14:tracePt t="26764" x="1854200" y="1905000"/>
          <p14:tracePt t="26771" x="1835150" y="1847850"/>
          <p14:tracePt t="26781" x="1828800" y="1803400"/>
          <p14:tracePt t="26787" x="1822450" y="1758950"/>
          <p14:tracePt t="26796" x="1822450" y="1727200"/>
          <p14:tracePt t="26804" x="1816100" y="1689100"/>
          <p14:tracePt t="26813" x="1816100" y="1670050"/>
          <p14:tracePt t="26820" x="1816100" y="1651000"/>
          <p14:tracePt t="26830" x="1816100" y="1625600"/>
          <p14:tracePt t="26837" x="1803400" y="1600200"/>
          <p14:tracePt t="26846" x="1797050" y="1574800"/>
          <p14:tracePt t="26853" x="1778000" y="1543050"/>
          <p14:tracePt t="26862" x="1765300" y="1511300"/>
          <p14:tracePt t="26870" x="1752600" y="1484313"/>
          <p14:tracePt t="26878" x="1739900" y="1471613"/>
          <p14:tracePt t="26883" x="1733550" y="1446213"/>
          <p14:tracePt t="26891" x="1727200" y="1427163"/>
          <p14:tracePt t="26899" x="1714500" y="1401763"/>
          <p14:tracePt t="26907" x="1708150" y="1382713"/>
          <p14:tracePt t="26917" x="1701800" y="1370013"/>
          <p14:tracePt t="26923" x="1689100" y="1363663"/>
          <p14:tracePt t="26931" x="1682750" y="1350963"/>
          <p14:tracePt t="26941" x="1676400" y="1338263"/>
          <p14:tracePt t="26949" x="1670050" y="1325563"/>
          <p14:tracePt t="26957" x="1663700" y="1319213"/>
          <p14:tracePt t="26965" x="1651000" y="1312863"/>
          <p14:tracePt t="26973" x="1644650" y="1300163"/>
          <p14:tracePt t="26981" x="1638300" y="1300163"/>
          <p14:tracePt t="26989" x="1638300" y="1293813"/>
          <p14:tracePt t="26997" x="1631950" y="1287463"/>
          <p14:tracePt t="27020" x="1625600" y="1281113"/>
          <p14:tracePt t="27031" x="1619250" y="1281113"/>
          <p14:tracePt t="27039" x="1612900" y="1281113"/>
          <p14:tracePt t="27047" x="1606550" y="1281113"/>
          <p14:tracePt t="27068" x="1598613" y="1281113"/>
          <p14:tracePt t="27075" x="1592263" y="1281113"/>
          <p14:tracePt t="27091" x="1585913" y="1281113"/>
          <p14:tracePt t="27103" x="1579563" y="1281113"/>
          <p14:tracePt t="27115" x="1573213" y="1281113"/>
          <p14:tracePt t="27157" x="1573213" y="1274763"/>
          <p14:tracePt t="27474" x="1573213" y="1268413"/>
          <p14:tracePt t="27521" x="1573213" y="1262063"/>
          <p14:tracePt t="27537" x="1566863" y="1255713"/>
          <p14:tracePt t="27546" x="1560513" y="1255713"/>
          <p14:tracePt t="27688" x="1560513" y="1274763"/>
          <p14:tracePt t="27696" x="1560513" y="1300163"/>
          <p14:tracePt t="27704" x="1560513" y="1331913"/>
          <p14:tracePt t="27712" x="1579563" y="1389063"/>
          <p14:tracePt t="27721" x="1592263" y="1433513"/>
          <p14:tracePt t="27728" x="1598613" y="1477963"/>
          <p14:tracePt t="27735" x="1612900" y="1524000"/>
          <p14:tracePt t="27745" x="1619250" y="1568450"/>
          <p14:tracePt t="27752" x="1625600" y="1612900"/>
          <p14:tracePt t="27757" x="1625600" y="1670050"/>
          <p14:tracePt t="27765" x="1625600" y="1708150"/>
          <p14:tracePt t="27773" x="1612900" y="1765300"/>
          <p14:tracePt t="27781" x="1606550" y="1828800"/>
          <p14:tracePt t="27789" x="1598613" y="1898650"/>
          <p14:tracePt t="27797" x="1579563" y="1951038"/>
          <p14:tracePt t="27805" x="1573213" y="2008188"/>
          <p14:tracePt t="27813" x="1566863" y="2065338"/>
          <p14:tracePt t="27821" x="1566863" y="2116138"/>
          <p14:tracePt t="27830" x="1566863" y="2160588"/>
          <p14:tracePt t="27837" x="1566863" y="2205038"/>
          <p14:tracePt t="27846" x="1566863" y="2243138"/>
          <p14:tracePt t="27853" x="1560513" y="2287588"/>
          <p14:tracePt t="27862" x="1560513" y="2312988"/>
          <p14:tracePt t="27869" x="1560513" y="2338388"/>
          <p14:tracePt t="27878" x="1554163" y="2351088"/>
          <p14:tracePt t="27886" x="1554163" y="2359025"/>
          <p14:tracePt t="27903" x="1554163" y="2378075"/>
          <p14:tracePt t="27907" x="1554163" y="2390775"/>
          <p14:tracePt t="27915" x="1554163" y="2397125"/>
          <p14:tracePt t="27931" x="1547813" y="2397125"/>
          <p14:tracePt t="28015" x="1547813" y="2390775"/>
          <p14:tracePt t="28023" x="1547813" y="2351088"/>
          <p14:tracePt t="28031" x="1566863" y="2300288"/>
          <p14:tracePt t="28039" x="1573213" y="2249488"/>
          <p14:tracePt t="28050" x="1592263" y="2179638"/>
          <p14:tracePt t="28057" x="1606550" y="2116138"/>
          <p14:tracePt t="28065" x="1625600" y="2058988"/>
          <p14:tracePt t="28073" x="1638300" y="1995488"/>
          <p14:tracePt t="28081" x="1657350" y="1938338"/>
          <p14:tracePt t="28089" x="1670050" y="1892300"/>
          <p14:tracePt t="28097" x="1689100" y="1835150"/>
          <p14:tracePt t="28105" x="1708150" y="1790700"/>
          <p14:tracePt t="28113" x="1727200" y="1733550"/>
          <p14:tracePt t="28121" x="1733550" y="1689100"/>
          <p14:tracePt t="28130" x="1746250" y="1644650"/>
          <p14:tracePt t="28137" x="1746250" y="1612900"/>
          <p14:tracePt t="28147" x="1752600" y="1574800"/>
          <p14:tracePt t="28155" x="1765300" y="1530350"/>
          <p14:tracePt t="28163" x="1765300" y="1517650"/>
          <p14:tracePt t="28169" x="1765300" y="1490663"/>
          <p14:tracePt t="28179" x="1765300" y="1465263"/>
          <p14:tracePt t="28187" x="1765300" y="1439863"/>
          <p14:tracePt t="28195" x="1765300" y="1427163"/>
          <p14:tracePt t="28203" x="1771650" y="1401763"/>
          <p14:tracePt t="28212" x="1778000" y="1382713"/>
          <p14:tracePt t="28221" x="1778000" y="1363663"/>
          <p14:tracePt t="28229" x="1784350" y="1350963"/>
          <p14:tracePt t="28237" x="1790700" y="1331913"/>
          <p14:tracePt t="28245" x="1797050" y="1325563"/>
          <p14:tracePt t="28253" x="1803400" y="1319213"/>
          <p14:tracePt t="28261" x="1803400" y="1312863"/>
          <p14:tracePt t="28269" x="1809750" y="1306513"/>
          <p14:tracePt t="28278" x="1809750" y="1300163"/>
          <p14:tracePt t="28289" x="1816100" y="1300163"/>
          <p14:tracePt t="28305" x="1822450" y="1300163"/>
          <p14:tracePt t="28313" x="1822450" y="1293813"/>
          <p14:tracePt t="28337" x="1828800" y="1287463"/>
          <p14:tracePt t="28349" x="1835150" y="1287463"/>
          <p14:tracePt t="28378" x="1847850" y="1293813"/>
          <p14:tracePt t="28385" x="1854200" y="1306513"/>
          <p14:tracePt t="28392" x="1854200" y="1312863"/>
          <p14:tracePt t="28399" x="1860550" y="1338263"/>
          <p14:tracePt t="28407" x="1860550" y="1382713"/>
          <p14:tracePt t="28415" x="1847850" y="1439863"/>
          <p14:tracePt t="28424" x="1835150" y="1504950"/>
          <p14:tracePt t="28431" x="1816100" y="1549400"/>
          <p14:tracePt t="28439" x="1803400" y="1593850"/>
          <p14:tracePt t="28447" x="1784350" y="1663700"/>
          <p14:tracePt t="28455" x="1771650" y="1714500"/>
          <p14:tracePt t="28463" x="1752600" y="1784350"/>
          <p14:tracePt t="28471" x="1727200" y="1860550"/>
          <p14:tracePt t="28479" x="1714500" y="1924050"/>
          <p14:tracePt t="28487" x="1695450" y="1995488"/>
          <p14:tracePt t="28496" x="1676400" y="2058988"/>
          <p14:tracePt t="28503" x="1670050" y="2122488"/>
          <p14:tracePt t="28511" x="1657350" y="2179638"/>
          <p14:tracePt t="28519" x="1657350" y="2224088"/>
          <p14:tracePt t="28528" x="1644650" y="2268538"/>
          <p14:tracePt t="28535" x="1644650" y="2312988"/>
          <p14:tracePt t="28544" x="1631950" y="2359025"/>
          <p14:tracePt t="28549" x="1625600" y="2390775"/>
          <p14:tracePt t="28557" x="1619250" y="2409825"/>
          <p14:tracePt t="28565" x="1612900" y="2428875"/>
          <p14:tracePt t="28573" x="1606550" y="2435225"/>
          <p14:tracePt t="28581" x="1606550" y="2447925"/>
          <p14:tracePt t="28589" x="1606550" y="2460625"/>
          <p14:tracePt t="28597" x="1606550" y="2466975"/>
          <p14:tracePt t="28605" x="1606550" y="2479675"/>
          <p14:tracePt t="28613" x="1606550" y="2486025"/>
          <p14:tracePt t="28621" x="1606550" y="2492375"/>
          <p14:tracePt t="28629" x="1612900" y="2492375"/>
          <p14:tracePt t="28642" x="1619250" y="2492375"/>
          <p14:tracePt t="28666" x="1625600" y="2492375"/>
          <p14:tracePt t="28673" x="1638300" y="2492375"/>
          <p14:tracePt t="28681" x="1644650" y="2492375"/>
          <p14:tracePt t="28691" x="1657350" y="2486025"/>
          <p14:tracePt t="28701" x="1676400" y="2466975"/>
          <p14:tracePt t="28708" x="1695450" y="2428875"/>
          <p14:tracePt t="28716" x="1727200" y="2378075"/>
          <p14:tracePt t="28723" x="1784350" y="2306638"/>
          <p14:tracePt t="28731" x="1835150" y="2243138"/>
          <p14:tracePt t="28742" x="1879600" y="2160588"/>
          <p14:tracePt t="28750" x="1917700" y="2097088"/>
          <p14:tracePt t="28757" x="1962150" y="2027238"/>
          <p14:tracePt t="28765" x="2000250" y="1970088"/>
          <p14:tracePt t="28774" x="2038350" y="1917700"/>
          <p14:tracePt t="28781" x="2078038" y="1866900"/>
          <p14:tracePt t="28792" x="2109788" y="1822450"/>
          <p14:tracePt t="28801" x="2147888" y="1771650"/>
          <p14:tracePt t="28808" x="2192338" y="1727200"/>
          <p14:tracePt t="28815" x="2236788" y="1676400"/>
          <p14:tracePt t="28824" x="2255838" y="1631950"/>
          <p14:tracePt t="28829" x="2281238" y="1581150"/>
          <p14:tracePt t="28839" x="2300288" y="1536700"/>
          <p14:tracePt t="28847" x="2312988" y="1497013"/>
          <p14:tracePt t="28855" x="2332038" y="1465263"/>
          <p14:tracePt t="28863" x="2344738" y="1433513"/>
          <p14:tracePt t="28873" x="2357438" y="1420813"/>
          <p14:tracePt t="28881" x="2363788" y="1401763"/>
          <p14:tracePt t="28889" x="2363788" y="1389063"/>
          <p14:tracePt t="28897" x="2370138" y="1382713"/>
          <p14:tracePt t="28905" x="2376488" y="1370013"/>
          <p14:tracePt t="28913" x="2382838" y="1357313"/>
          <p14:tracePt t="28923" x="2395538" y="1344613"/>
          <p14:tracePt t="28931" x="2401888" y="1338263"/>
          <p14:tracePt t="28939" x="2408238" y="1325563"/>
          <p14:tracePt t="28947" x="2420938" y="1312863"/>
          <p14:tracePt t="28957" x="2427288" y="1300163"/>
          <p14:tracePt t="28965" x="2439988" y="1293813"/>
          <p14:tracePt t="28973" x="2439988" y="1287463"/>
          <p14:tracePt t="28981" x="2446338" y="1281113"/>
          <p14:tracePt t="29100" x="2446338" y="1287463"/>
          <p14:tracePt t="29107" x="2459038" y="1338263"/>
          <p14:tracePt t="29116" x="2465388" y="1389063"/>
          <p14:tracePt t="29123" x="2471738" y="1452563"/>
          <p14:tracePt t="29131" x="2465388" y="1524000"/>
          <p14:tracePt t="29139" x="2446338" y="1587500"/>
          <p14:tracePt t="29145" x="2433638" y="1651000"/>
          <p14:tracePt t="29153" x="2414588" y="1708150"/>
          <p14:tracePt t="29161" x="2395538" y="1778000"/>
          <p14:tracePt t="29169" x="2382838" y="1828800"/>
          <p14:tracePt t="29178" x="2363788" y="1898650"/>
          <p14:tracePt t="29185" x="2351088" y="1963738"/>
          <p14:tracePt t="29194" x="2306638" y="2033588"/>
          <p14:tracePt t="29202" x="2281238" y="2090738"/>
          <p14:tracePt t="29210" x="2268538" y="2135188"/>
          <p14:tracePt t="29217" x="2243138" y="2198688"/>
          <p14:tracePt t="29226" x="2224088" y="2255838"/>
          <p14:tracePt t="29233" x="2211388" y="2300288"/>
          <p14:tracePt t="29242" x="2205038" y="2325688"/>
          <p14:tracePt t="29251" x="2198688" y="2338388"/>
          <p14:tracePt t="29258" x="2185988" y="2351088"/>
          <p14:tracePt t="29266" x="2185988" y="2359025"/>
          <p14:tracePt t="29273" x="2179638" y="2371725"/>
          <p14:tracePt t="29284" x="2179638" y="2378075"/>
          <p14:tracePt t="29316" x="2179638" y="2384425"/>
          <p14:tracePt t="29600" x="2185988" y="2397125"/>
          <p14:tracePt t="29608" x="2198688" y="2409825"/>
          <p14:tracePt t="29617" x="2211388" y="2416175"/>
          <p14:tracePt t="29624" x="2217738" y="2428875"/>
          <p14:tracePt t="29633" x="2236788" y="2447925"/>
          <p14:tracePt t="29640" x="2262188" y="2473325"/>
          <p14:tracePt t="29648" x="2287588" y="2505075"/>
          <p14:tracePt t="29656" x="2319338" y="2530475"/>
          <p14:tracePt t="29663" x="2357438" y="2562225"/>
          <p14:tracePt t="29671" x="2395538" y="2593975"/>
          <p14:tracePt t="29679" x="2420938" y="2625725"/>
          <p14:tracePt t="29687" x="2471738" y="2644775"/>
          <p14:tracePt t="29695" x="2517775" y="2676525"/>
          <p14:tracePt t="29703" x="2562225" y="2701925"/>
          <p14:tracePt t="29711" x="2600325" y="2720975"/>
          <p14:tracePt t="29719" x="2619375" y="2733675"/>
          <p14:tracePt t="29727" x="2644775" y="2752725"/>
          <p14:tracePt t="29734" x="2676525" y="2778125"/>
          <p14:tracePt t="29742" x="2720975" y="2798763"/>
          <p14:tracePt t="29751" x="2765425" y="2817813"/>
          <p14:tracePt t="29757" x="2809875" y="2836863"/>
          <p14:tracePt t="29766" x="2847975" y="2855913"/>
          <p14:tracePt t="29774" x="2892425" y="2868613"/>
          <p14:tracePt t="29781" x="2943225" y="2887663"/>
          <p14:tracePt t="29789" x="2976563" y="2900363"/>
          <p14:tracePt t="29797" x="3001963" y="2913063"/>
          <p14:tracePt t="29805" x="3027363" y="2925763"/>
          <p14:tracePt t="29813" x="3046413" y="2938463"/>
          <p14:tracePt t="29821" x="3059113" y="2944813"/>
          <p14:tracePt t="29829" x="3071813" y="2951163"/>
          <p14:tracePt t="29837" x="3078163" y="2963863"/>
          <p14:tracePt t="29845" x="3103563" y="2976563"/>
          <p14:tracePt t="29853" x="3135313" y="2989263"/>
          <p14:tracePt t="29861" x="3160713" y="3001963"/>
          <p14:tracePt t="29869" x="3192463" y="3021013"/>
          <p14:tracePt t="29877" x="3217863" y="3027363"/>
          <p14:tracePt t="29885" x="3243263" y="3027363"/>
          <p14:tracePt t="29892" x="3262313" y="3033713"/>
          <p14:tracePt t="29900" x="3275013" y="3040063"/>
          <p14:tracePt t="30264" x="3268663" y="3040063"/>
          <p14:tracePt t="30273" x="3255963" y="3033713"/>
          <p14:tracePt t="30280" x="3249613" y="3033713"/>
          <p14:tracePt t="30288" x="3236913" y="3033713"/>
          <p14:tracePt t="30296" x="3224213" y="3027363"/>
          <p14:tracePt t="30303" x="3217863" y="3027363"/>
          <p14:tracePt t="30311" x="3205163" y="3021013"/>
          <p14:tracePt t="30319" x="3192463" y="3014663"/>
          <p14:tracePt t="30327" x="3154363" y="3001963"/>
          <p14:tracePt t="30335" x="3097213" y="2995613"/>
          <p14:tracePt t="30344" x="3021013" y="2976563"/>
          <p14:tracePt t="30349" x="2943225" y="2963863"/>
          <p14:tracePt t="30358" x="2867025" y="2944813"/>
          <p14:tracePt t="30366" x="2784475" y="2925763"/>
          <p14:tracePt t="30374" x="2714625" y="2913063"/>
          <p14:tracePt t="30382" x="2651125" y="2894013"/>
          <p14:tracePt t="30390" x="2587625" y="2894013"/>
          <p14:tracePt t="30398" x="2543175" y="2881313"/>
          <p14:tracePt t="30405" x="2497138" y="2881313"/>
          <p14:tracePt t="30413" x="2465388" y="2874963"/>
          <p14:tracePt t="30421" x="2446338" y="2868613"/>
          <p14:tracePt t="30429" x="2439988" y="2868613"/>
          <p14:tracePt t="30437" x="2433638" y="2868613"/>
          <p14:tracePt t="30511" x="2439988" y="2868613"/>
          <p14:tracePt t="30519" x="2446338" y="2868613"/>
          <p14:tracePt t="30527" x="2446338" y="2874963"/>
          <p14:tracePt t="30535" x="2452688" y="2881313"/>
          <p14:tracePt t="30543" x="2465388" y="2881313"/>
          <p14:tracePt t="30569" x="2471738" y="2881313"/>
          <p14:tracePt t="30582" x="2478088" y="2881313"/>
          <p14:tracePt t="30590" x="2484438" y="2881313"/>
          <p14:tracePt t="30597" x="2503488" y="2868613"/>
          <p14:tracePt t="30607" x="2517775" y="2855913"/>
          <p14:tracePt t="30611" x="2530475" y="2830513"/>
          <p14:tracePt t="30619" x="2543175" y="2792413"/>
          <p14:tracePt t="30627" x="2555875" y="2746375"/>
          <p14:tracePt t="30635" x="2574925" y="2701925"/>
          <p14:tracePt t="30643" x="2587625" y="2657475"/>
          <p14:tracePt t="30651" x="2593975" y="2619375"/>
          <p14:tracePt t="30659" x="2600325" y="2587625"/>
          <p14:tracePt t="30667" x="2613025" y="2549525"/>
          <p14:tracePt t="30676" x="2625725" y="2517775"/>
          <p14:tracePt t="30684" x="2632075" y="2473325"/>
          <p14:tracePt t="30692" x="2644775" y="2428875"/>
          <p14:tracePt t="30700" x="2663825" y="2378075"/>
          <p14:tracePt t="30708" x="2670175" y="2332038"/>
          <p14:tracePt t="30715" x="2682875" y="2287588"/>
          <p14:tracePt t="30724" x="2682875" y="2243138"/>
          <p14:tracePt t="30733" x="2695575" y="2198688"/>
          <p14:tracePt t="30740" x="2701925" y="2166938"/>
          <p14:tracePt t="30748" x="2714625" y="2128838"/>
          <p14:tracePt t="30755" x="2727325" y="2103438"/>
          <p14:tracePt t="30763" x="2733675" y="2084388"/>
          <p14:tracePt t="30769" x="2740025" y="2078038"/>
          <p14:tracePt t="30777" x="2746375" y="2065338"/>
          <p14:tracePt t="30785" x="2746375" y="2052638"/>
          <p14:tracePt t="30793" x="2746375" y="2046288"/>
          <p14:tracePt t="30801" x="2752725" y="2033588"/>
          <p14:tracePt t="30810" x="2759075" y="2020888"/>
          <p14:tracePt t="30817" x="2765425" y="2014538"/>
          <p14:tracePt t="30826" x="2778125" y="2001838"/>
          <p14:tracePt t="30833" x="2784475" y="1989138"/>
          <p14:tracePt t="30842" x="2784475" y="1982788"/>
          <p14:tracePt t="30850" x="2790825" y="1982788"/>
          <p14:tracePt t="30866" x="2797175" y="1982788"/>
          <p14:tracePt t="30901" x="2797175" y="1976438"/>
          <p14:tracePt t="30924" x="2809875" y="1970088"/>
          <p14:tracePt t="30935" x="2809875" y="1963738"/>
          <p14:tracePt t="31031" x="2816225" y="1963738"/>
          <p14:tracePt t="31039" x="2822575" y="1951038"/>
          <p14:tracePt t="31048" x="2835275" y="1938338"/>
          <p14:tracePt t="31056" x="2841625" y="1931988"/>
          <p14:tracePt t="31063" x="2841625" y="1917700"/>
          <p14:tracePt t="31069" x="2847975" y="1911350"/>
          <p14:tracePt t="31161" x="2847975" y="1924050"/>
          <p14:tracePt t="31169" x="2828925" y="1982788"/>
          <p14:tracePt t="31177" x="2803525" y="2052638"/>
          <p14:tracePt t="31185" x="2790825" y="2103438"/>
          <p14:tracePt t="31193" x="2746375" y="2166938"/>
          <p14:tracePt t="31201" x="2695575" y="2230438"/>
          <p14:tracePt t="31210" x="2657475" y="2281238"/>
          <p14:tracePt t="31216" x="2625725" y="2332038"/>
          <p14:tracePt t="31224" x="2593975" y="2378075"/>
          <p14:tracePt t="31232" x="2568575" y="2416175"/>
          <p14:tracePt t="31241" x="2549525" y="2454275"/>
          <p14:tracePt t="31254" x="2536825" y="2473325"/>
          <p14:tracePt t="31259" x="2524125" y="2479675"/>
          <p14:tracePt t="31269" x="2517775" y="2492375"/>
          <p14:tracePt t="31272" x="2509838" y="2498725"/>
          <p14:tracePt t="31351" x="2503488" y="2498725"/>
          <p14:tracePt t="31359" x="2497138" y="2498725"/>
          <p14:tracePt t="31365" x="2490788" y="2498725"/>
          <p14:tracePt t="31390" x="2484438" y="2498725"/>
          <p14:tracePt t="31437" x="2484438" y="2492375"/>
          <p14:tracePt t="31445" x="2509838" y="2492375"/>
          <p14:tracePt t="31453" x="2555875" y="2473325"/>
          <p14:tracePt t="31465" x="2593975" y="2460625"/>
          <p14:tracePt t="31471" x="2619375" y="2447925"/>
          <p14:tracePt t="31479" x="2644775" y="2441575"/>
          <p14:tracePt t="31488" x="2651125" y="2435225"/>
          <p14:tracePt t="31508" x="2651125" y="2428875"/>
          <p14:tracePt t="31543" x="2600325" y="2428875"/>
          <p14:tracePt t="31551" x="2536825" y="2441575"/>
          <p14:tracePt t="31559" x="2471738" y="2441575"/>
          <p14:tracePt t="31567" x="2395538" y="2441575"/>
          <p14:tracePt t="31575" x="2332038" y="2435225"/>
          <p14:tracePt t="31583" x="2268538" y="2435225"/>
          <p14:tracePt t="31592" x="2224088" y="2435225"/>
          <p14:tracePt t="31599" x="2179638" y="2441575"/>
          <p14:tracePt t="31606" x="2147888" y="2441575"/>
          <p14:tracePt t="31615" x="2128838" y="2441575"/>
          <p14:tracePt t="31622" x="2116138" y="2441575"/>
          <p14:tracePt t="31629" x="2097088" y="2441575"/>
          <p14:tracePt t="31637" x="2084388" y="2441575"/>
          <p14:tracePt t="31645" x="2078038" y="2441575"/>
          <p14:tracePt t="31654" x="2065338" y="2441575"/>
          <p14:tracePt t="31661" x="2058988" y="2441575"/>
          <p14:tracePt t="31669" x="2038350" y="2441575"/>
          <p14:tracePt t="31677" x="2012950" y="2435225"/>
          <p14:tracePt t="31685" x="1993900" y="2435225"/>
          <p14:tracePt t="31693" x="1968500" y="2428875"/>
          <p14:tracePt t="31701" x="1949450" y="2422525"/>
          <p14:tracePt t="31709" x="1936750" y="2416175"/>
          <p14:tracePt t="31717" x="1924050" y="2409825"/>
          <p14:tracePt t="31725" x="1917700" y="2409825"/>
          <p14:tracePt t="31733" x="1905000" y="2409825"/>
          <p14:tracePt t="31740" x="1898650" y="2409825"/>
          <p14:tracePt t="31748" x="1892300" y="2403475"/>
          <p14:tracePt t="31756" x="1879600" y="2397125"/>
          <p14:tracePt t="31764" x="1866900" y="2397125"/>
          <p14:tracePt t="31771" x="1860550" y="2390775"/>
          <p14:tracePt t="31779" x="1847850" y="2384425"/>
          <p14:tracePt t="31788" x="1828800" y="2371725"/>
          <p14:tracePt t="31795" x="1797050" y="2359025"/>
          <p14:tracePt t="31803" x="1758950" y="2344738"/>
          <p14:tracePt t="31811" x="1714500" y="2325688"/>
          <p14:tracePt t="31820" x="1670050" y="2312988"/>
          <p14:tracePt t="31827" x="1625600" y="2293938"/>
          <p14:tracePt t="31835" x="1598613" y="2287588"/>
          <p14:tracePt t="31843" x="1573213" y="2281238"/>
          <p14:tracePt t="31851" x="1560513" y="2281238"/>
          <p14:tracePt t="31859" x="1554163" y="2274888"/>
          <p14:tracePt t="31875" x="1547813" y="2274888"/>
          <p14:tracePt t="31883" x="1535113" y="2268538"/>
          <p14:tracePt t="31892" x="1528763" y="2268538"/>
          <p14:tracePt t="31899" x="1516063" y="2268538"/>
          <p14:tracePt t="31906" x="1509713" y="2268538"/>
          <p14:tracePt t="31915" x="1503363" y="2268538"/>
          <p14:tracePt t="31922" x="1490663" y="2268538"/>
          <p14:tracePt t="31937" x="1477963" y="2268538"/>
          <p14:tracePt t="31945" x="1471613" y="2268538"/>
          <p14:tracePt t="31953" x="1458913" y="2268538"/>
          <p14:tracePt t="31961" x="1439863" y="2268538"/>
          <p14:tracePt t="31969" x="1427163" y="2268538"/>
          <p14:tracePt t="31977" x="1408113" y="2268538"/>
          <p14:tracePt t="31985" x="1395413" y="2268538"/>
          <p14:tracePt t="31993" x="1389063" y="2268538"/>
          <p14:tracePt t="32001" x="1376363" y="2268538"/>
          <p14:tracePt t="32015" x="1370013" y="2274888"/>
          <p14:tracePt t="32095" x="1376363" y="2274888"/>
          <p14:tracePt t="32103" x="1389063" y="2281238"/>
          <p14:tracePt t="32111" x="1401763" y="2287588"/>
          <p14:tracePt t="32120" x="1414463" y="2293938"/>
          <p14:tracePt t="32130" x="1427163" y="2300288"/>
          <p14:tracePt t="32138" x="1439863" y="2306638"/>
          <p14:tracePt t="32158" x="1446213" y="2306638"/>
          <p14:tracePt t="32165" x="1458913" y="2312988"/>
          <p14:tracePt t="32172" x="1465263" y="2319338"/>
          <p14:tracePt t="32181" x="1477963" y="2325688"/>
          <p14:tracePt t="32187" x="1490663" y="2332038"/>
          <p14:tracePt t="32195" x="1497013" y="2344738"/>
          <p14:tracePt t="32203" x="1509713" y="2351088"/>
          <p14:tracePt t="32211" x="1522413" y="2359025"/>
          <p14:tracePt t="32220" x="1541463" y="2365375"/>
          <p14:tracePt t="32227" x="1547813" y="2378075"/>
          <p14:tracePt t="32235" x="1560513" y="2384425"/>
          <p14:tracePt t="32243" x="1573213" y="2390775"/>
          <p14:tracePt t="32251" x="1585913" y="2397125"/>
          <p14:tracePt t="32259" x="1592263" y="2403475"/>
          <p14:tracePt t="32267" x="1612900" y="2416175"/>
          <p14:tracePt t="32275" x="1644650" y="2428875"/>
          <p14:tracePt t="32283" x="1682750" y="2441575"/>
          <p14:tracePt t="32291" x="1720850" y="2460625"/>
          <p14:tracePt t="32299" x="1765300" y="2466975"/>
          <p14:tracePt t="32308" x="1809750" y="2473325"/>
          <p14:tracePt t="32314" x="1854200" y="2479675"/>
          <p14:tracePt t="32322" x="1879600" y="2486025"/>
          <p14:tracePt t="32329" x="1905000" y="2498725"/>
          <p14:tracePt t="32337" x="1917700" y="2505075"/>
          <p14:tracePt t="32345" x="1936750" y="2511425"/>
          <p14:tracePt t="32353" x="1968500" y="2517775"/>
          <p14:tracePt t="32361" x="2006600" y="2524125"/>
          <p14:tracePt t="32370" x="2051050" y="2530475"/>
          <p14:tracePt t="32377" x="2097088" y="2530475"/>
          <p14:tracePt t="32385" x="2147888" y="2530475"/>
          <p14:tracePt t="32394" x="2198688" y="2530475"/>
          <p14:tracePt t="32401" x="2243138" y="2530475"/>
          <p14:tracePt t="32409" x="2287588" y="2530475"/>
          <p14:tracePt t="32417" x="2332038" y="2530475"/>
          <p14:tracePt t="32425" x="2376488" y="2530475"/>
          <p14:tracePt t="32433" x="2389188" y="2530475"/>
          <p14:tracePt t="32441" x="2414588" y="2530475"/>
          <p14:tracePt t="32449" x="2439988" y="2530475"/>
          <p14:tracePt t="32456" x="2459038" y="2530475"/>
          <p14:tracePt t="32464" x="2503488" y="2530475"/>
          <p14:tracePt t="32472" x="2549525" y="2543175"/>
          <p14:tracePt t="32481" x="2593975" y="2543175"/>
          <p14:tracePt t="32487" x="2638425" y="2549525"/>
          <p14:tracePt t="32496" x="2676525" y="2549525"/>
          <p14:tracePt t="32503" x="2708275" y="2549525"/>
          <p14:tracePt t="32511" x="2733675" y="2549525"/>
          <p14:tracePt t="32520" x="2746375" y="2549525"/>
          <p14:tracePt t="32527" x="2752725" y="2549525"/>
          <p14:tracePt t="32535" x="2759075" y="2549525"/>
          <p14:tracePt t="32591" x="2765425" y="2549525"/>
          <p14:tracePt t="33116" x="2771775" y="2549525"/>
          <p14:tracePt t="33124" x="2784475" y="2511425"/>
          <p14:tracePt t="33134" x="2809875" y="2466975"/>
          <p14:tracePt t="33142" x="2828925" y="2422525"/>
          <p14:tracePt t="33149" x="2847975" y="2365375"/>
          <p14:tracePt t="33158" x="2886075" y="2306638"/>
          <p14:tracePt t="33165" x="2917825" y="2249488"/>
          <p14:tracePt t="33176" x="2930525" y="2192338"/>
          <p14:tracePt t="33183" x="2936875" y="2147888"/>
          <p14:tracePt t="33192" x="2949575" y="2103438"/>
          <p14:tracePt t="33199" x="2962275" y="2058988"/>
          <p14:tracePt t="33207" x="2968625" y="2014538"/>
          <p14:tracePt t="33215" x="2989263" y="1963738"/>
          <p14:tracePt t="33223" x="3001963" y="1917700"/>
          <p14:tracePt t="33231" x="3008313" y="1873250"/>
          <p14:tracePt t="33240" x="3014663" y="1816100"/>
          <p14:tracePt t="33247" x="3014663" y="1765300"/>
          <p14:tracePt t="33257" x="3014663" y="1720850"/>
          <p14:tracePt t="33264" x="3008313" y="1676400"/>
          <p14:tracePt t="33272" x="2995613" y="1631950"/>
          <p14:tracePt t="33280" x="2976563" y="1587500"/>
          <p14:tracePt t="33288" x="2962275" y="1536700"/>
          <p14:tracePt t="33296" x="2955925" y="1504950"/>
          <p14:tracePt t="33304" x="2936875" y="1465263"/>
          <p14:tracePt t="33312" x="2924175" y="1439863"/>
          <p14:tracePt t="33320" x="2911475" y="1414463"/>
          <p14:tracePt t="33327" x="2898775" y="1395413"/>
          <p14:tracePt t="33335" x="2892425" y="1389063"/>
          <p14:tracePt t="33343" x="2879725" y="1370013"/>
          <p14:tracePt t="33351" x="2867025" y="1350963"/>
          <p14:tracePt t="33359" x="2854325" y="1331913"/>
          <p14:tracePt t="33367" x="2841625" y="1312863"/>
          <p14:tracePt t="33375" x="2828925" y="1300163"/>
          <p14:tracePt t="33383" x="2822575" y="1287463"/>
          <p14:tracePt t="33391" x="2822575" y="1268413"/>
          <p14:tracePt t="33399" x="2809875" y="1255713"/>
          <p14:tracePt t="33408" x="2797175" y="1249363"/>
          <p14:tracePt t="33415" x="2790825" y="1236663"/>
          <p14:tracePt t="33423" x="2778125" y="1223963"/>
          <p14:tracePt t="33431" x="2778125" y="1211263"/>
          <p14:tracePt t="33440" x="2771775" y="1204913"/>
          <p14:tracePt t="33448" x="2765425" y="1185863"/>
          <p14:tracePt t="33456" x="2759075" y="1166813"/>
          <p14:tracePt t="33465" x="2759075" y="1160463"/>
          <p14:tracePt t="33473" x="2752725" y="1141413"/>
          <p14:tracePt t="33481" x="2746375" y="1128713"/>
          <p14:tracePt t="33488" x="2740025" y="1116013"/>
          <p14:tracePt t="33497" x="2733675" y="1109663"/>
          <p14:tracePt t="33504" x="2733675" y="1103313"/>
          <p14:tracePt t="33511" x="2733675" y="1096963"/>
          <p14:tracePt t="33519" x="2727325" y="1090613"/>
          <p14:tracePt t="33527" x="2720975" y="1084263"/>
          <p14:tracePt t="33535" x="2714625" y="1077913"/>
          <p14:tracePt t="33551" x="2708275" y="1077913"/>
          <p14:tracePt t="33559" x="2701925" y="1077913"/>
          <p14:tracePt t="33567" x="2701925" y="1069975"/>
          <p14:tracePt t="33575" x="2689225" y="1069975"/>
          <p14:tracePt t="33583" x="2682875" y="1069975"/>
          <p14:tracePt t="33591" x="2676525" y="1069975"/>
          <p14:tracePt t="33599" x="2663825" y="1069975"/>
          <p14:tracePt t="33607" x="2651125" y="1077913"/>
          <p14:tracePt t="33615" x="2644775" y="1084263"/>
          <p14:tracePt t="33623" x="2632075" y="1090613"/>
          <p14:tracePt t="33629" x="2619375" y="1096963"/>
          <p14:tracePt t="33638" x="2613025" y="1109663"/>
          <p14:tracePt t="33646" x="2613025" y="1116013"/>
          <p14:tracePt t="33654" x="2606675" y="1128713"/>
          <p14:tracePt t="33662" x="2606675" y="1141413"/>
          <p14:tracePt t="33669" x="2600325" y="1147763"/>
          <p14:tracePt t="33677" x="2600325" y="1160463"/>
          <p14:tracePt t="33685" x="2593975" y="1173163"/>
          <p14:tracePt t="33693" x="2587625" y="1179513"/>
          <p14:tracePt t="33701" x="2587625" y="1198563"/>
          <p14:tracePt t="33709" x="2587625" y="1211263"/>
          <p14:tracePt t="33717" x="2587625" y="1217613"/>
          <p14:tracePt t="33725" x="2587625" y="1230313"/>
          <p14:tracePt t="33733" x="2587625" y="1236663"/>
          <p14:tracePt t="33741" x="2587625" y="1249363"/>
          <p14:tracePt t="33749" x="2587625" y="1262063"/>
          <p14:tracePt t="33757" x="2581275" y="1268413"/>
          <p14:tracePt t="33765" x="2581275" y="1287463"/>
          <p14:tracePt t="33772" x="2574925" y="1300163"/>
          <p14:tracePt t="33780" x="2574925" y="1306513"/>
          <p14:tracePt t="33788" x="2574925" y="1319213"/>
          <p14:tracePt t="33801" x="2574925" y="1331913"/>
          <p14:tracePt t="33805" x="2568575" y="1338263"/>
          <p14:tracePt t="33814" x="2568575" y="1344613"/>
          <p14:tracePt t="33819" x="2568575" y="1357313"/>
          <p14:tracePt t="33835" x="2568575" y="1363663"/>
          <p14:tracePt t="33843" x="2562225" y="1363663"/>
          <p14:tracePt t="33888" x="2562225" y="1370013"/>
          <p14:tracePt t="33958" x="2555875" y="1382713"/>
          <p14:tracePt t="33966" x="2555875" y="1389063"/>
          <p14:tracePt t="33974" x="2549525" y="1395413"/>
          <p14:tracePt t="33981" x="2549525" y="1401763"/>
          <p14:tracePt t="33994" x="2549525" y="1408113"/>
          <p14:tracePt t="34077" x="2549525" y="1414463"/>
          <p14:tracePt t="34087" x="2543175" y="1414463"/>
          <p14:tracePt t="34365" x="2536825" y="1427163"/>
          <p14:tracePt t="34373" x="2530475" y="1471613"/>
          <p14:tracePt t="34382" x="2524125" y="1504950"/>
          <p14:tracePt t="34391" x="2509838" y="1543050"/>
          <p14:tracePt t="34395" x="2490788" y="1587500"/>
          <p14:tracePt t="34404" x="2478088" y="1631950"/>
          <p14:tracePt t="34412" x="2471738" y="1676400"/>
          <p14:tracePt t="34420" x="2452688" y="1727200"/>
          <p14:tracePt t="34428" x="2439988" y="1758950"/>
          <p14:tracePt t="34435" x="2427288" y="1803400"/>
          <p14:tracePt t="34443" x="2420938" y="1841500"/>
          <p14:tracePt t="34452" x="2401888" y="1879600"/>
          <p14:tracePt t="34459" x="2401888" y="1917700"/>
          <p14:tracePt t="34467" x="2395538" y="1963738"/>
          <p14:tracePt t="34475" x="2389188" y="2001838"/>
          <p14:tracePt t="34483" x="2382838" y="2027238"/>
          <p14:tracePt t="34491" x="2382838" y="2033588"/>
          <p14:tracePt t="34499" x="2376488" y="2046288"/>
          <p14:tracePt t="34507" x="2376488" y="2058988"/>
          <p14:tracePt t="34515" x="2376488" y="2065338"/>
          <p14:tracePt t="34523" x="2370138" y="2084388"/>
          <p14:tracePt t="34531" x="2370138" y="2103438"/>
          <p14:tracePt t="34538" x="2370138" y="2109788"/>
          <p14:tracePt t="34545" x="2363788" y="2122488"/>
          <p14:tracePt t="34554" x="2363788" y="2135188"/>
          <p14:tracePt t="34562" x="2363788" y="2141538"/>
          <p14:tracePt t="34570" x="2363788" y="2154238"/>
          <p14:tracePt t="34577" x="2363788" y="2160588"/>
          <p14:tracePt t="34585" x="2363788" y="2185988"/>
          <p14:tracePt t="34593" x="2363788" y="2230438"/>
          <p14:tracePt t="34601" x="2370138" y="2274888"/>
          <p14:tracePt t="34609" x="2370138" y="2312988"/>
          <p14:tracePt t="34617" x="2376488" y="2359025"/>
          <p14:tracePt t="34625" x="2382838" y="2384425"/>
          <p14:tracePt t="34633" x="2389188" y="2422525"/>
          <p14:tracePt t="34641" x="2395538" y="2435225"/>
          <p14:tracePt t="34649" x="2401888" y="2454275"/>
          <p14:tracePt t="34657" x="2401888" y="2466975"/>
          <p14:tracePt t="34665" x="2401888" y="2473325"/>
          <p14:tracePt t="34673" x="2408238" y="2486025"/>
          <p14:tracePt t="34680" x="2408238" y="2498725"/>
          <p14:tracePt t="34696" x="2408238" y="2505075"/>
          <p14:tracePt t="36397" x="2408238" y="2511425"/>
          <p14:tracePt t="36410" x="2420938" y="2517775"/>
          <p14:tracePt t="36418" x="2446338" y="2524125"/>
          <p14:tracePt t="36426" x="2478088" y="2536825"/>
          <p14:tracePt t="36434" x="2517775" y="2543175"/>
          <p14:tracePt t="36441" x="2549525" y="2555875"/>
          <p14:tracePt t="36449" x="2600325" y="2574925"/>
          <p14:tracePt t="36457" x="2644775" y="2587625"/>
          <p14:tracePt t="36465" x="2689225" y="2593975"/>
          <p14:tracePt t="36473" x="2733675" y="2600325"/>
          <p14:tracePt t="36481" x="2752725" y="2600325"/>
          <p14:tracePt t="36489" x="2765425" y="2600325"/>
          <p14:tracePt t="36499" x="2778125" y="2600325"/>
          <p14:tracePt t="36527" x="2784475" y="2600325"/>
          <p14:tracePt t="37120" x="2797175" y="2606675"/>
          <p14:tracePt t="37127" x="2828925" y="2606675"/>
          <p14:tracePt t="37134" x="2854325" y="2606675"/>
          <p14:tracePt t="37143" x="2867025" y="2613025"/>
          <p14:tracePt t="37150" x="2886075" y="2613025"/>
          <p14:tracePt t="37158" x="2911475" y="2619375"/>
          <p14:tracePt t="37166" x="2936875" y="2619375"/>
          <p14:tracePt t="37173" x="2949575" y="2619375"/>
          <p14:tracePt t="37181" x="2962275" y="2625725"/>
          <p14:tracePt t="37189" x="2976563" y="2625725"/>
          <p14:tracePt t="37205" x="2982913" y="2625725"/>
          <p14:tracePt t="37299" x="2989263" y="2625725"/>
          <p14:tracePt t="37320" x="2995613" y="2632075"/>
          <p14:tracePt t="37327" x="3001963" y="2632075"/>
          <p14:tracePt t="42387" x="3001963" y="2638425"/>
          <p14:tracePt t="42398" x="3001963" y="2644775"/>
          <p14:tracePt t="42406" x="3027363" y="2638425"/>
          <p14:tracePt t="42413" x="3078163" y="2593975"/>
          <p14:tracePt t="42422" x="3122613" y="2543175"/>
          <p14:tracePt t="42429" x="3135313" y="2530475"/>
          <p14:tracePt t="42439" x="3141663" y="2517775"/>
          <p14:tracePt t="42473" x="3148013" y="2517775"/>
          <p14:tracePt t="42481" x="3148013" y="2505075"/>
          <p14:tracePt t="42489" x="3160713" y="2492375"/>
          <p14:tracePt t="42498" x="3173413" y="2486025"/>
          <p14:tracePt t="42505" x="3186113" y="2473325"/>
          <p14:tracePt t="42515" x="3198813" y="2460625"/>
          <p14:tracePt t="42523" x="3198813" y="2454275"/>
          <p14:tracePt t="42615" x="3205163" y="2454275"/>
          <p14:tracePt t="43236" x="3205163" y="2466975"/>
          <p14:tracePt t="43244" x="3205163" y="2498725"/>
          <p14:tracePt t="43252" x="3198813" y="2530475"/>
          <p14:tracePt t="43260" x="3192463" y="2549525"/>
          <p14:tracePt t="43268" x="3186113" y="2562225"/>
          <p14:tracePt t="43276" x="3173413" y="2568575"/>
          <p14:tracePt t="43284" x="3173413" y="2574925"/>
          <p14:tracePt t="43291" x="3173413" y="2587625"/>
          <p14:tracePt t="43843" x="3173413" y="2593975"/>
          <p14:tracePt t="43851" x="3205163" y="2606675"/>
          <p14:tracePt t="43860" x="3249613" y="2632075"/>
          <p14:tracePt t="43867" x="3300413" y="2644775"/>
          <p14:tracePt t="43875" x="3344863" y="2657475"/>
          <p14:tracePt t="43883" x="3376613" y="2676525"/>
          <p14:tracePt t="43891" x="3408363" y="2689225"/>
          <p14:tracePt t="43899" x="3421063" y="2701925"/>
          <p14:tracePt t="43907" x="3441700" y="2708275"/>
          <p14:tracePt t="43915" x="3454400" y="2714625"/>
          <p14:tracePt t="43923" x="3467100" y="2720975"/>
          <p14:tracePt t="43939" x="3479800" y="2720975"/>
          <p14:tracePt t="43947" x="3486150" y="2720975"/>
          <p14:tracePt t="43955" x="3498850" y="2720975"/>
          <p14:tracePt t="43965" x="3511550" y="2714625"/>
          <p14:tracePt t="43973" x="3530600" y="2714625"/>
          <p14:tracePt t="43981" x="3536950" y="2708275"/>
          <p14:tracePt t="43989" x="3549650" y="2708275"/>
          <p14:tracePt t="43997" x="3556000" y="2708275"/>
          <p14:tracePt t="44007" x="3568700" y="2701925"/>
          <p14:tracePt t="44020" x="3581400" y="2695575"/>
          <p14:tracePt t="44023" x="3600450" y="2689225"/>
          <p14:tracePt t="44031" x="3613150" y="2682875"/>
          <p14:tracePt t="44039" x="3651250" y="2676525"/>
          <p14:tracePt t="44049" x="3663950" y="2670175"/>
          <p14:tracePt t="44057" x="3683000" y="2663825"/>
          <p14:tracePt t="44065" x="3702050" y="2657475"/>
          <p14:tracePt t="44073" x="3708400" y="2657475"/>
          <p14:tracePt t="44081" x="3721100" y="2657475"/>
          <p14:tracePt t="44089" x="3727450" y="2657475"/>
          <p14:tracePt t="44110" x="3733800" y="2657475"/>
          <p14:tracePt t="44734" x="3746500" y="2682875"/>
          <p14:tracePt t="44742" x="3759200" y="2695575"/>
          <p14:tracePt t="44749" x="3765550" y="2708275"/>
          <p14:tracePt t="44757" x="3778250" y="2720975"/>
          <p14:tracePt t="44766" x="3790950" y="2733675"/>
          <p14:tracePt t="44773" x="3803650" y="2746375"/>
          <p14:tracePt t="44782" x="3829050" y="2759075"/>
          <p14:tracePt t="44789" x="3848100" y="2765425"/>
          <p14:tracePt t="44797" x="3873500" y="2778125"/>
          <p14:tracePt t="44805" x="3894138" y="2784475"/>
          <p14:tracePt t="44813" x="3932238" y="2784475"/>
          <p14:tracePt t="44820" x="3963988" y="2784475"/>
          <p14:tracePt t="44828" x="4008438" y="2784475"/>
          <p14:tracePt t="44836" x="4052888" y="2784475"/>
          <p14:tracePt t="44843" x="4084638" y="2778125"/>
          <p14:tracePt t="44852" x="4116388" y="2778125"/>
          <p14:tracePt t="44860" x="4160838" y="2778125"/>
          <p14:tracePt t="44869" x="4205288" y="2778125"/>
          <p14:tracePt t="44875" x="4243388" y="2778125"/>
          <p14:tracePt t="44883" x="4313238" y="2778125"/>
          <p14:tracePt t="44902" x="4448175" y="2778125"/>
          <p14:tracePt t="44907" x="4524375" y="2778125"/>
          <p14:tracePt t="44915" x="4606925" y="2759075"/>
          <p14:tracePt t="44923" x="4708525" y="2746375"/>
          <p14:tracePt t="44931" x="4805363" y="2727325"/>
          <p14:tracePt t="44939" x="4906963" y="2714625"/>
          <p14:tracePt t="44947" x="5014913" y="2701925"/>
          <p14:tracePt t="44955" x="5122863" y="2682875"/>
          <p14:tracePt t="44963" x="5205413" y="2663825"/>
          <p14:tracePt t="44969" x="5276850" y="2638425"/>
          <p14:tracePt t="44978" x="5353050" y="2593975"/>
          <p14:tracePt t="44986" x="5454650" y="2549525"/>
          <p14:tracePt t="44994" x="5556250" y="2498725"/>
          <p14:tracePt t="45002" x="5664200" y="2416175"/>
          <p14:tracePt t="45010" x="5748338" y="2332038"/>
          <p14:tracePt t="45018" x="5799138" y="2243138"/>
          <p14:tracePt t="45025" x="5862638" y="2154238"/>
          <p14:tracePt t="45033" x="5913438" y="2065338"/>
          <p14:tracePt t="45041" x="5945188" y="1982788"/>
          <p14:tracePt t="45049" x="5957888" y="1879600"/>
          <p14:tracePt t="45057" x="5957888" y="1809750"/>
          <p14:tracePt t="45065" x="5957888" y="1746250"/>
          <p14:tracePt t="45073" x="5951538" y="1676400"/>
          <p14:tracePt t="45081" x="5932488" y="1625600"/>
          <p14:tracePt t="45089" x="5919788" y="1555750"/>
          <p14:tracePt t="45098" x="5900738" y="1511300"/>
          <p14:tracePt t="45105" x="5875338" y="1452563"/>
          <p14:tracePt t="45113" x="5843588" y="1408113"/>
          <p14:tracePt t="45120" x="5805488" y="1376363"/>
          <p14:tracePt t="45128" x="5761038" y="1350963"/>
          <p14:tracePt t="45136" x="5722938" y="1338263"/>
          <p14:tracePt t="45144" x="5676900" y="1312863"/>
          <p14:tracePt t="45153" x="5632450" y="1300163"/>
          <p14:tracePt t="45161" x="5588000" y="1281113"/>
          <p14:tracePt t="45167" x="5537200" y="1268413"/>
          <p14:tracePt t="45175" x="5492750" y="1255713"/>
          <p14:tracePt t="45183" x="5467350" y="1243013"/>
          <p14:tracePt t="45192" x="5448300" y="1230313"/>
          <p14:tracePt t="45199" x="5429250" y="1217613"/>
          <p14:tracePt t="45207" x="5422900" y="1204913"/>
          <p14:tracePt t="45215" x="5403850" y="1192213"/>
          <p14:tracePt t="45223" x="5384800" y="1185863"/>
          <p14:tracePt t="45231" x="5365750" y="1173163"/>
          <p14:tracePt t="45239" x="5353050" y="1166813"/>
          <p14:tracePt t="45247" x="5327650" y="1166813"/>
          <p14:tracePt t="45255" x="5302250" y="1166813"/>
          <p14:tracePt t="45263" x="5264150" y="1160463"/>
          <p14:tracePt t="45271" x="5237163" y="1160463"/>
          <p14:tracePt t="45280" x="5205413" y="1160463"/>
          <p14:tracePt t="45286" x="5180013" y="1166813"/>
          <p14:tracePt t="45294" x="5160963" y="1173163"/>
          <p14:tracePt t="45302" x="5135563" y="1185863"/>
          <p14:tracePt t="45310" x="5116513" y="1198563"/>
          <p14:tracePt t="45320" x="5084763" y="1217613"/>
          <p14:tracePt t="45326" x="5040313" y="1243013"/>
          <p14:tracePt t="45333" x="5008563" y="1274763"/>
          <p14:tracePt t="45341" x="4989513" y="1287463"/>
          <p14:tracePt t="45349" x="4976813" y="1306513"/>
          <p14:tracePt t="45357" x="4964113" y="1325563"/>
          <p14:tracePt t="45365" x="4957763" y="1344613"/>
          <p14:tracePt t="45373" x="4957763" y="1350963"/>
          <p14:tracePt t="45381" x="4957763" y="1363663"/>
          <p14:tracePt t="45389" x="4957763" y="1370013"/>
          <p14:tracePt t="45405" x="4964113" y="1382713"/>
          <p14:tracePt t="45413" x="4970463" y="1382713"/>
          <p14:tracePt t="45586" x="4970463" y="1389063"/>
          <p14:tracePt t="45673" x="4983163" y="1389063"/>
          <p14:tracePt t="45681" x="4995863" y="1395413"/>
          <p14:tracePt t="45690" x="5008563" y="1395413"/>
          <p14:tracePt t="45698" x="5027613" y="1395413"/>
          <p14:tracePt t="45705" x="5040313" y="1401763"/>
          <p14:tracePt t="45713" x="5046663" y="1401763"/>
          <p14:tracePt t="45721" x="5059363" y="1408113"/>
          <p14:tracePt t="45729" x="5072063" y="1414463"/>
          <p14:tracePt t="45737" x="5078413" y="1414463"/>
          <p14:tracePt t="45744" x="5091113" y="1414463"/>
          <p14:tracePt t="45752" x="5097463" y="1414463"/>
          <p14:tracePt t="45768" x="5103813" y="1414463"/>
          <p14:tracePt t="45775" x="5110163" y="1414463"/>
          <p14:tracePt t="45784" x="5116513" y="1414463"/>
          <p14:tracePt t="45792" x="5122863" y="1414463"/>
          <p14:tracePt t="45799" x="5135563" y="1420813"/>
          <p14:tracePt t="45807" x="5141913" y="1420813"/>
          <p14:tracePt t="45815" x="5148263" y="1420813"/>
          <p14:tracePt t="45823" x="5154613" y="1420813"/>
          <p14:tracePt t="46336" x="5141913" y="1414463"/>
          <p14:tracePt t="46344" x="5065713" y="1370013"/>
          <p14:tracePt t="46351" x="4995863" y="1331913"/>
          <p14:tracePt t="46358" x="4926013" y="1287463"/>
          <p14:tracePt t="46364" x="4856163" y="1236663"/>
          <p14:tracePt t="46371" x="4791075" y="1192213"/>
          <p14:tracePt t="46380" x="4727575" y="1141413"/>
          <p14:tracePt t="46387" x="4683125" y="1090613"/>
          <p14:tracePt t="46395" x="4632325" y="1044575"/>
          <p14:tracePt t="46403" x="4581525" y="993775"/>
          <p14:tracePt t="46411" x="4524375" y="949325"/>
          <p14:tracePt t="46419" x="4467225" y="917575"/>
          <p14:tracePt t="46428" x="4397375" y="873125"/>
          <p14:tracePt t="46435" x="4325938" y="841375"/>
          <p14:tracePt t="46444" x="4262438" y="809625"/>
          <p14:tracePt t="46452" x="4192588" y="784225"/>
          <p14:tracePt t="46461" x="4129088" y="765175"/>
          <p14:tracePt t="46468" x="4065588" y="752475"/>
          <p14:tracePt t="46476" x="3995738" y="733425"/>
          <p14:tracePt t="46484" x="3919538" y="727075"/>
          <p14:tracePt t="46491" x="3835400" y="714375"/>
          <p14:tracePt t="46497" x="3740150" y="714375"/>
          <p14:tracePt t="46505" x="3638550" y="714375"/>
          <p14:tracePt t="46513" x="3517900" y="720725"/>
          <p14:tracePt t="46521" x="3414713" y="720725"/>
          <p14:tracePt t="46529" x="3300413" y="720725"/>
          <p14:tracePt t="46537" x="3179763" y="727075"/>
          <p14:tracePt t="46545" x="3065463" y="739775"/>
          <p14:tracePt t="46553" x="2949575" y="739775"/>
          <p14:tracePt t="46562" x="2841625" y="746125"/>
          <p14:tracePt t="46569" x="2740025" y="752475"/>
          <p14:tracePt t="46578" x="2663825" y="765175"/>
          <p14:tracePt t="46585" x="2574925" y="777875"/>
          <p14:tracePt t="46594" x="2497138" y="796925"/>
          <p14:tracePt t="46602" x="2420938" y="815975"/>
          <p14:tracePt t="46611" x="2357438" y="828675"/>
          <p14:tracePt t="46618" x="2293938" y="847725"/>
          <p14:tracePt t="46626" x="2224088" y="873125"/>
          <p14:tracePt t="46634" x="2141538" y="885825"/>
          <p14:tracePt t="46642" x="2058988" y="923925"/>
          <p14:tracePt t="46647" x="1981200" y="955675"/>
          <p14:tracePt t="46655" x="1911350" y="1000125"/>
          <p14:tracePt t="46663" x="1847850" y="1050925"/>
          <p14:tracePt t="46671" x="1784350" y="1103313"/>
          <p14:tracePt t="46680" x="1727200" y="1166813"/>
          <p14:tracePt t="46687" x="1682750" y="1223963"/>
          <p14:tracePt t="46695" x="1631950" y="1293813"/>
          <p14:tracePt t="46703" x="1579563" y="1357313"/>
          <p14:tracePt t="46711" x="1528763" y="1427163"/>
          <p14:tracePt t="46719" x="1465263" y="1497013"/>
          <p14:tracePt t="46727" x="1414463" y="1568450"/>
          <p14:tracePt t="46735" x="1389063" y="1638300"/>
          <p14:tracePt t="46744" x="1376363" y="1689100"/>
          <p14:tracePt t="46752" x="1357313" y="1758950"/>
          <p14:tracePt t="46761" x="1350963" y="1809750"/>
          <p14:tracePt t="46768" x="1350963" y="1866900"/>
          <p14:tracePt t="46776" x="1350963" y="1905000"/>
          <p14:tracePt t="46784" x="1350963" y="1944688"/>
          <p14:tracePt t="46792" x="1363663" y="1989138"/>
          <p14:tracePt t="46801" x="1389063" y="2033588"/>
          <p14:tracePt t="46808" x="1408113" y="2084388"/>
          <p14:tracePt t="46813" x="1439863" y="2128838"/>
          <p14:tracePt t="46821" x="1484313" y="2179638"/>
          <p14:tracePt t="46829" x="1547813" y="2230438"/>
          <p14:tracePt t="46837" x="1606550" y="2268538"/>
          <p14:tracePt t="46845" x="1676400" y="2312988"/>
          <p14:tracePt t="46853" x="1739900" y="2338388"/>
          <p14:tracePt t="46861" x="1803400" y="2359025"/>
          <p14:tracePt t="46869" x="1873250" y="2371725"/>
          <p14:tracePt t="46878" x="1936750" y="2384425"/>
          <p14:tracePt t="46885" x="2012950" y="2384425"/>
          <p14:tracePt t="46896" x="2084388" y="2378075"/>
          <p14:tracePt t="46903" x="2154238" y="2365375"/>
          <p14:tracePt t="46911" x="2236788" y="2344738"/>
          <p14:tracePt t="46919" x="2312988" y="2319338"/>
          <p14:tracePt t="46928" x="2395538" y="2287588"/>
          <p14:tracePt t="46937" x="2478088" y="2243138"/>
          <p14:tracePt t="46945" x="2562225" y="2185988"/>
          <p14:tracePt t="46953" x="2638425" y="2135188"/>
          <p14:tracePt t="46962" x="2708275" y="2084388"/>
          <p14:tracePt t="46969" x="2759075" y="2033588"/>
          <p14:tracePt t="46978" x="2809875" y="1982788"/>
          <p14:tracePt t="46985" x="2847975" y="1938338"/>
          <p14:tracePt t="46994" x="2898775" y="1885950"/>
          <p14:tracePt t="47002" x="2924175" y="1828800"/>
          <p14:tracePt t="47018" x="2982913" y="1695450"/>
          <p14:tracePt t="47026" x="3001963" y="1600200"/>
          <p14:tracePt t="47033" x="3008313" y="1536700"/>
          <p14:tracePt t="47042" x="3014663" y="1465263"/>
          <p14:tracePt t="47050" x="3008313" y="1414463"/>
          <p14:tracePt t="47057" x="2989263" y="1357313"/>
          <p14:tracePt t="47066" x="2955925" y="1306513"/>
          <p14:tracePt t="47073" x="2905125" y="1255713"/>
          <p14:tracePt t="47081" x="2879725" y="1217613"/>
          <p14:tracePt t="47089" x="2835275" y="1179513"/>
          <p14:tracePt t="47097" x="2790825" y="1141413"/>
          <p14:tracePt t="47105" x="2740025" y="1116013"/>
          <p14:tracePt t="47113" x="2676525" y="1103313"/>
          <p14:tracePt t="47121" x="2600325" y="1084263"/>
          <p14:tracePt t="47129" x="2517775" y="1063625"/>
          <p14:tracePt t="47137" x="2446338" y="1057275"/>
          <p14:tracePt t="47145" x="2382838" y="1050925"/>
          <p14:tracePt t="47153" x="2319338" y="1038225"/>
          <p14:tracePt t="47161" x="2255838" y="1031875"/>
          <p14:tracePt t="47169" x="2198688" y="1031875"/>
          <p14:tracePt t="47177" x="2147888" y="1031875"/>
          <p14:tracePt t="47183" x="2103438" y="1031875"/>
          <p14:tracePt t="47192" x="2084388" y="1044575"/>
          <p14:tracePt t="47201" x="2058988" y="1050925"/>
          <p14:tracePt t="47207" x="2038350" y="1063625"/>
          <p14:tracePt t="47216" x="2032000" y="1077913"/>
          <p14:tracePt t="47223" x="2019300" y="1090613"/>
          <p14:tracePt t="47231" x="2006600" y="1103313"/>
          <p14:tracePt t="47239" x="1987550" y="1122363"/>
          <p14:tracePt t="47247" x="1974850" y="1147763"/>
          <p14:tracePt t="47255" x="1962150" y="1185863"/>
          <p14:tracePt t="47263" x="1949450" y="1211263"/>
          <p14:tracePt t="47271" x="1936750" y="1249363"/>
          <p14:tracePt t="47279" x="1924050" y="1268413"/>
          <p14:tracePt t="47287" x="1917700" y="1281113"/>
          <p14:tracePt t="47295" x="1905000" y="1300163"/>
          <p14:tracePt t="47303" x="1898650" y="1312863"/>
          <p14:tracePt t="47311" x="1898650" y="1325563"/>
          <p14:tracePt t="47319" x="1898650" y="1331913"/>
          <p14:tracePt t="47327" x="1892300" y="1344613"/>
          <p14:tracePt t="47334" x="1892300" y="1363663"/>
          <p14:tracePt t="47342" x="1885950" y="1370013"/>
          <p14:tracePt t="47351" x="1885950" y="1395413"/>
          <p14:tracePt t="47357" x="1879600" y="1427163"/>
          <p14:tracePt t="47367" x="1879600" y="1452563"/>
          <p14:tracePt t="47373" x="1879600" y="1477963"/>
          <p14:tracePt t="47382" x="1879600" y="1497013"/>
          <p14:tracePt t="47389" x="1879600" y="1524000"/>
          <p14:tracePt t="47397" x="1885950" y="1543050"/>
          <p14:tracePt t="47405" x="1885950" y="1555750"/>
          <p14:tracePt t="47413" x="1898650" y="1574800"/>
          <p14:tracePt t="47421" x="1905000" y="1593850"/>
          <p14:tracePt t="47429" x="1911350" y="1612900"/>
          <p14:tracePt t="47437" x="1917700" y="1625600"/>
          <p14:tracePt t="47445" x="1924050" y="1631950"/>
          <p14:tracePt t="47453" x="1930400" y="1644650"/>
          <p14:tracePt t="47461" x="1936750" y="1657350"/>
          <p14:tracePt t="47469" x="1949450" y="1670050"/>
          <p14:tracePt t="47477" x="1962150" y="1682750"/>
          <p14:tracePt t="47484" x="1974850" y="1701800"/>
          <p14:tracePt t="47492" x="1987550" y="1720850"/>
          <p14:tracePt t="47500" x="2000250" y="1746250"/>
          <p14:tracePt t="47508" x="2012950" y="1765300"/>
          <p14:tracePt t="47516" x="2025650" y="1797050"/>
          <p14:tracePt t="47523" x="2038350" y="1835150"/>
          <p14:tracePt t="47531" x="2058988" y="1873250"/>
          <p14:tracePt t="47539" x="2084388" y="1917700"/>
          <p14:tracePt t="47547" x="2109788" y="1963738"/>
          <p14:tracePt t="47555" x="2141538" y="2014538"/>
          <p14:tracePt t="47563" x="2192338" y="2065338"/>
          <p14:tracePt t="47571" x="2243138" y="2122488"/>
          <p14:tracePt t="47579" x="2293938" y="2192338"/>
          <p14:tracePt t="47587" x="2338388" y="2281238"/>
          <p14:tracePt t="47595" x="2389188" y="2359025"/>
          <p14:tracePt t="47603" x="2433638" y="2435225"/>
          <p14:tracePt t="47611" x="2484438" y="2505075"/>
          <p14:tracePt t="47619" x="2536825" y="2574925"/>
          <p14:tracePt t="47627" x="2593975" y="2625725"/>
          <p14:tracePt t="47634" x="2657475" y="2676525"/>
          <p14:tracePt t="47642" x="2701925" y="2727325"/>
          <p14:tracePt t="47650" x="2752725" y="2765425"/>
          <p14:tracePt t="47658" x="2790825" y="2798763"/>
          <p14:tracePt t="47667" x="2809875" y="2817813"/>
          <p14:tracePt t="47673" x="2828925" y="2830513"/>
          <p14:tracePt t="47681" x="2841625" y="2843213"/>
          <p14:tracePt t="47689" x="2847975" y="2849563"/>
          <p14:tracePt t="47697" x="2867025" y="2868613"/>
          <p14:tracePt t="47705" x="2886075" y="2881313"/>
          <p14:tracePt t="47713" x="2905125" y="2900363"/>
          <p14:tracePt t="47721" x="2924175" y="2919413"/>
          <p14:tracePt t="47729" x="2949575" y="2932113"/>
          <p14:tracePt t="47737" x="2968625" y="2944813"/>
          <p14:tracePt t="47745" x="2982913" y="2957513"/>
          <p14:tracePt t="47753" x="2995613" y="2963863"/>
          <p14:tracePt t="47761" x="3008313" y="2976563"/>
          <p14:tracePt t="47769" x="3021013" y="2982913"/>
          <p14:tracePt t="47785" x="3027363" y="2982913"/>
          <p14:tracePt t="47792" x="3033713" y="2982913"/>
          <p14:tracePt t="47800" x="3040063" y="2989263"/>
          <p14:tracePt t="47823" x="3046413" y="2989263"/>
          <p14:tracePt t="47994" x="3052763" y="2989263"/>
          <p14:tracePt t="49327" x="3065463" y="2944813"/>
          <p14:tracePt t="49335" x="3078163" y="2900363"/>
          <p14:tracePt t="49343" x="3103563" y="2855913"/>
          <p14:tracePt t="49351" x="3128963" y="2798763"/>
          <p14:tracePt t="49359" x="3148013" y="2740025"/>
          <p14:tracePt t="49367" x="3173413" y="2689225"/>
          <p14:tracePt t="49375" x="3192463" y="2644775"/>
          <p14:tracePt t="49383" x="3205163" y="2606675"/>
          <p14:tracePt t="49392" x="3217863" y="2581275"/>
          <p14:tracePt t="49399" x="3230563" y="2568575"/>
          <p14:tracePt t="49408" x="3243263" y="2549525"/>
          <p14:tracePt t="49416" x="3255963" y="2505075"/>
          <p14:tracePt t="49424" x="3268663" y="2460625"/>
          <p14:tracePt t="49432" x="3287713" y="2416175"/>
          <p14:tracePt t="49440" x="3313113" y="2344738"/>
          <p14:tracePt t="49448" x="3325813" y="2287588"/>
          <p14:tracePt t="49456" x="3344863" y="2224088"/>
          <p14:tracePt t="49464" x="3357563" y="2166938"/>
          <p14:tracePt t="49469" x="3376613" y="2116138"/>
          <p14:tracePt t="49477" x="3395663" y="2065338"/>
          <p14:tracePt t="49485" x="3414713" y="2020888"/>
          <p14:tracePt t="49493" x="3427413" y="1982788"/>
          <p14:tracePt t="49501" x="3441700" y="1951038"/>
          <p14:tracePt t="49509" x="3448050" y="1931988"/>
          <p14:tracePt t="49517" x="3454400" y="1911350"/>
          <p14:tracePt t="49525" x="3454400" y="1905000"/>
          <p14:tracePt t="49533" x="3454400" y="1892300"/>
          <p14:tracePt t="49542" x="3454400" y="1885950"/>
          <p14:tracePt t="50287" x="3460750" y="1885950"/>
          <p14:tracePt t="50339" x="3460750" y="1892300"/>
          <p14:tracePt t="50351" x="3467100" y="1892300"/>
          <p14:tracePt t="50359" x="3511550" y="1911350"/>
          <p14:tracePt t="50367" x="3581400" y="1931988"/>
          <p14:tracePt t="50375" x="3644900" y="1951038"/>
          <p14:tracePt t="50383" x="3695700" y="1957388"/>
          <p14:tracePt t="50392" x="3765550" y="1963738"/>
          <p14:tracePt t="50399" x="3829050" y="1970088"/>
          <p14:tracePt t="50408" x="3879850" y="1982788"/>
          <p14:tracePt t="50415" x="3951288" y="1989138"/>
          <p14:tracePt t="50424" x="4002088" y="1989138"/>
          <p14:tracePt t="50431" x="4059238" y="1989138"/>
          <p14:tracePt t="50440" x="4097338" y="1989138"/>
          <p14:tracePt t="50448" x="4141788" y="1989138"/>
          <p14:tracePt t="50457" x="4186238" y="1995488"/>
          <p14:tracePt t="50465" x="4230688" y="1995488"/>
          <p14:tracePt t="50474" x="4275138" y="1995488"/>
          <p14:tracePt t="50481" x="4287838" y="1995488"/>
          <p14:tracePt t="50490" x="4313238" y="2001838"/>
          <p14:tracePt t="50498" x="4332288" y="2001838"/>
          <p14:tracePt t="50506" x="4338638" y="2001838"/>
          <p14:tracePt t="50513" x="4352925" y="2001838"/>
          <p14:tracePt t="50524" x="4371975" y="2001838"/>
          <p14:tracePt t="50531" x="4378325" y="2001838"/>
          <p14:tracePt t="50540" x="4397375" y="2001838"/>
          <p14:tracePt t="50548" x="4422775" y="1995488"/>
          <p14:tracePt t="50556" x="4454525" y="1989138"/>
          <p14:tracePt t="50565" x="4505325" y="1976438"/>
          <p14:tracePt t="50574" x="4549775" y="1963738"/>
          <p14:tracePt t="50581" x="4594225" y="1951038"/>
          <p14:tracePt t="50590" x="4651375" y="1938338"/>
          <p14:tracePt t="50598" x="4695825" y="1917700"/>
          <p14:tracePt t="50606" x="4740275" y="1892300"/>
          <p14:tracePt t="50617" x="4784725" y="1879600"/>
          <p14:tracePt t="50621" x="4837113" y="1847850"/>
          <p14:tracePt t="50633" x="4881563" y="1822450"/>
          <p14:tracePt t="50641" x="4932363" y="1803400"/>
          <p14:tracePt t="50647" x="4964113" y="1784350"/>
          <p14:tracePt t="50656" x="4983163" y="1778000"/>
          <p14:tracePt t="50665" x="5002213" y="1765300"/>
          <p14:tracePt t="50674" x="5021263" y="1752600"/>
          <p14:tracePt t="50681" x="5027613" y="1739900"/>
          <p14:tracePt t="50691" x="5040313" y="1714500"/>
          <p14:tracePt t="50697" x="5053013" y="1701800"/>
          <p14:tracePt t="50706" x="5065713" y="1682750"/>
          <p14:tracePt t="50715" x="5072063" y="1670050"/>
          <p14:tracePt t="50724" x="5078413" y="1651000"/>
          <p14:tracePt t="50731" x="5084763" y="1631950"/>
          <p14:tracePt t="50740" x="5084763" y="1619250"/>
          <p14:tracePt t="50748" x="5084763" y="1593850"/>
          <p14:tracePt t="50757" x="5084763" y="1574800"/>
          <p14:tracePt t="50765" x="5084763" y="1562100"/>
          <p14:tracePt t="50774" x="5072063" y="1555750"/>
          <p14:tracePt t="50780" x="5059363" y="1543050"/>
          <p14:tracePt t="50787" x="5053013" y="1530350"/>
          <p14:tracePt t="50796" x="5040313" y="1517650"/>
          <p14:tracePt t="50803" x="5027613" y="1511300"/>
          <p14:tracePt t="50811" x="5008563" y="1497013"/>
          <p14:tracePt t="50819" x="4989513" y="1484313"/>
          <p14:tracePt t="50827" x="4976813" y="1471613"/>
          <p14:tracePt t="50835" x="4951413" y="1465263"/>
          <p14:tracePt t="50843" x="4932363" y="1458913"/>
          <p14:tracePt t="50851" x="4906963" y="1446213"/>
          <p14:tracePt t="50859" x="4881563" y="1446213"/>
          <p14:tracePt t="50867" x="4868863" y="1439863"/>
          <p14:tracePt t="50875" x="4843463" y="1439863"/>
          <p14:tracePt t="50896" x="4811713" y="1439863"/>
          <p14:tracePt t="50899" x="4791075" y="1439863"/>
          <p14:tracePt t="50907" x="4765675" y="1439863"/>
          <p14:tracePt t="50915" x="4746625" y="1439863"/>
          <p14:tracePt t="50924" x="4733925" y="1452563"/>
          <p14:tracePt t="50931" x="4714875" y="1458913"/>
          <p14:tracePt t="50937" x="4689475" y="1471613"/>
          <p14:tracePt t="50947" x="4670425" y="1484313"/>
          <p14:tracePt t="50953" x="4657725" y="1497013"/>
          <p14:tracePt t="50961" x="4638675" y="1504950"/>
          <p14:tracePt t="50970" x="4625975" y="1517650"/>
          <p14:tracePt t="50977" x="4613275" y="1530350"/>
          <p14:tracePt t="50985" x="4600575" y="1549400"/>
          <p14:tracePt t="50993" x="4581525" y="1568450"/>
          <p14:tracePt t="51001" x="4568825" y="1587500"/>
          <p14:tracePt t="51009" x="4556125" y="1625600"/>
          <p14:tracePt t="51017" x="4543425" y="1670050"/>
          <p14:tracePt t="51025" x="4524375" y="1727200"/>
          <p14:tracePt t="51033" x="4518025" y="1790700"/>
          <p14:tracePt t="51041" x="4518025" y="1847850"/>
          <p14:tracePt t="51049" x="4518025" y="1898650"/>
          <p14:tracePt t="51058" x="4511675" y="1944688"/>
          <p14:tracePt t="51065" x="4511675" y="1989138"/>
          <p14:tracePt t="51072" x="4511675" y="2033588"/>
          <p14:tracePt t="51080" x="4511675" y="2065338"/>
          <p14:tracePt t="51088" x="4511675" y="2109788"/>
          <p14:tracePt t="51096" x="4511675" y="2154238"/>
          <p14:tracePt t="51104" x="4524375" y="2198688"/>
          <p14:tracePt t="51111" x="4530725" y="2243138"/>
          <p14:tracePt t="51119" x="4549775" y="2287588"/>
          <p14:tracePt t="51127" x="4562475" y="2344738"/>
          <p14:tracePt t="51135" x="4581525" y="2409825"/>
          <p14:tracePt t="51143" x="4587875" y="2454275"/>
          <p14:tracePt t="51151" x="4600575" y="2498725"/>
          <p14:tracePt t="51159" x="4613275" y="2543175"/>
          <p14:tracePt t="51167" x="4619625" y="2581275"/>
          <p14:tracePt t="51176" x="4625975" y="2606675"/>
          <p14:tracePt t="51183" x="4632325" y="2632075"/>
          <p14:tracePt t="51191" x="4645025" y="2657475"/>
          <p14:tracePt t="51199" x="4651375" y="2701925"/>
          <p14:tracePt t="51207" x="4657725" y="2746375"/>
          <p14:tracePt t="51215" x="4664075" y="2778125"/>
          <p14:tracePt t="51223" x="4664075" y="2805113"/>
          <p14:tracePt t="51231" x="4670425" y="2824163"/>
          <p14:tracePt t="51238" x="4676775" y="2830513"/>
          <p14:tracePt t="51246" x="4676775" y="2849563"/>
          <p14:tracePt t="51254" x="4683125" y="2862263"/>
          <p14:tracePt t="51261" x="4695825" y="2868613"/>
          <p14:tracePt t="51270" x="4695825" y="2881313"/>
          <p14:tracePt t="51277" x="4695825" y="2887663"/>
          <p14:tracePt t="51290" x="4702175" y="2887663"/>
          <p14:tracePt t="51507" x="4708525" y="2887663"/>
          <p14:tracePt t="51541" x="4714875" y="2881313"/>
          <p14:tracePt t="51550" x="4721225" y="2881313"/>
          <p14:tracePt t="51558" x="4727575" y="2881313"/>
          <p14:tracePt t="51606" x="4740275" y="2881313"/>
          <p14:tracePt t="51613" x="4746625" y="2874963"/>
          <p14:tracePt t="51622" x="4759325" y="2874963"/>
          <p14:tracePt t="51629" x="4765675" y="2868613"/>
          <p14:tracePt t="51639" x="4772025" y="2862263"/>
          <p14:tracePt t="51646" x="4784725" y="2855913"/>
          <p14:tracePt t="51655" x="4797425" y="2843213"/>
          <p14:tracePt t="51667" x="4811713" y="2830513"/>
          <p14:tracePt t="51672" x="4818063" y="2817813"/>
          <p14:tracePt t="51676" x="4830763" y="2805113"/>
          <p14:tracePt t="51686" x="4843463" y="2792413"/>
          <p14:tracePt t="51692" x="4856163" y="2752725"/>
          <p14:tracePt t="51699" x="4868863" y="2727325"/>
          <p14:tracePt t="51707" x="4887913" y="2682875"/>
          <p14:tracePt t="51715" x="4900613" y="2638425"/>
          <p14:tracePt t="51723" x="4913313" y="2593975"/>
          <p14:tracePt t="51731" x="4932363" y="2536825"/>
          <p14:tracePt t="51740" x="4951413" y="2479675"/>
          <p14:tracePt t="51748" x="4957763" y="2435225"/>
          <p14:tracePt t="51756" x="4970463" y="2378075"/>
          <p14:tracePt t="51764" x="4989513" y="2319338"/>
          <p14:tracePt t="51772" x="5002213" y="2255838"/>
          <p14:tracePt t="51780" x="5021263" y="2192338"/>
          <p14:tracePt t="51788" x="5027613" y="2147888"/>
          <p14:tracePt t="51796" x="5033963" y="2103438"/>
          <p14:tracePt t="51804" x="5040313" y="2046288"/>
          <p14:tracePt t="51813" x="5053013" y="1982788"/>
          <p14:tracePt t="51820" x="5059363" y="1924050"/>
          <p14:tracePt t="51825" x="5065713" y="1879600"/>
          <p14:tracePt t="51833" x="5065713" y="1860550"/>
          <p14:tracePt t="51841" x="5065713" y="1841500"/>
          <p14:tracePt t="51849" x="5065713" y="1816100"/>
          <p14:tracePt t="51857" x="5065713" y="1803400"/>
          <p14:tracePt t="51865" x="5065713" y="1790700"/>
          <p14:tracePt t="51873" x="5059363" y="1771650"/>
          <p14:tracePt t="51881" x="5059363" y="1758950"/>
          <p14:tracePt t="51890" x="5059363" y="1746250"/>
          <p14:tracePt t="51897" x="5059363" y="1727200"/>
          <p14:tracePt t="51906" x="5059363" y="1708150"/>
          <p14:tracePt t="51913" x="5053013" y="1689100"/>
          <p14:tracePt t="51922" x="5053013" y="1670050"/>
          <p14:tracePt t="51929" x="5053013" y="1644650"/>
          <p14:tracePt t="51938" x="5053013" y="1619250"/>
          <p14:tracePt t="51946" x="5053013" y="1600200"/>
          <p14:tracePt t="51954" x="5053013" y="1581150"/>
          <p14:tracePt t="51964" x="5053013" y="1543050"/>
          <p14:tracePt t="51970" x="5046663" y="1497013"/>
          <p14:tracePt t="51978" x="5046663" y="1465263"/>
          <p14:tracePt t="51985" x="5046663" y="1427163"/>
          <p14:tracePt t="51991" x="5040313" y="1408113"/>
          <p14:tracePt t="52000" x="5033963" y="1389063"/>
          <p14:tracePt t="52012" x="5027613" y="1376363"/>
          <p14:tracePt t="52015" x="5027613" y="1363663"/>
          <p14:tracePt t="52023" x="5021263" y="1363663"/>
          <p14:tracePt t="52040" x="5014913" y="1363663"/>
          <p14:tracePt t="52088" x="5008563" y="1363663"/>
          <p14:tracePt t="52104" x="5002213" y="1363663"/>
          <p14:tracePt t="52111" x="4989513" y="1370013"/>
          <p14:tracePt t="52120" x="4983163" y="1382713"/>
          <p14:tracePt t="52128" x="4970463" y="1395413"/>
          <p14:tracePt t="52135" x="4957763" y="1401763"/>
          <p14:tracePt t="52141" x="4951413" y="1414463"/>
          <p14:tracePt t="52149" x="4938713" y="1427163"/>
          <p14:tracePt t="52157" x="4938713" y="1433513"/>
          <p14:tracePt t="52165" x="4932363" y="1446213"/>
          <p14:tracePt t="52174" x="4926013" y="1458913"/>
          <p14:tracePt t="52181" x="4919663" y="1471613"/>
          <p14:tracePt t="52190" x="4913313" y="1484313"/>
          <p14:tracePt t="52197" x="4906963" y="1497013"/>
          <p14:tracePt t="52206" x="4900613" y="1524000"/>
          <p14:tracePt t="52213" x="4894263" y="1549400"/>
          <p14:tracePt t="52222" x="4887913" y="1581150"/>
          <p14:tracePt t="52230" x="4881563" y="1625600"/>
          <p14:tracePt t="52238" x="4875213" y="1670050"/>
          <p14:tracePt t="52246" x="4868863" y="1727200"/>
          <p14:tracePt t="52253" x="4849813" y="1803400"/>
          <p14:tracePt t="52262" x="4830763" y="1866900"/>
          <p14:tracePt t="52269" x="4824413" y="1931988"/>
          <p14:tracePt t="52278" x="4811713" y="2001838"/>
          <p14:tracePt t="52283" x="4797425" y="2071688"/>
          <p14:tracePt t="52291" x="4797425" y="2141538"/>
          <p14:tracePt t="52299" x="4797425" y="2192338"/>
          <p14:tracePt t="52307" x="4791075" y="2249488"/>
          <p14:tracePt t="52315" x="4791075" y="2287588"/>
          <p14:tracePt t="52324" x="4784725" y="2332038"/>
          <p14:tracePt t="52331" x="4778375" y="2371725"/>
          <p14:tracePt t="52339" x="4778375" y="2403475"/>
          <p14:tracePt t="52347" x="4778375" y="2422525"/>
          <p14:tracePt t="52355" x="4778375" y="2441575"/>
          <p14:tracePt t="52363" x="4778375" y="2454275"/>
          <p14:tracePt t="52373" x="4778375" y="2466975"/>
          <p14:tracePt t="52379" x="4778375" y="2473325"/>
          <p14:tracePt t="52388" x="4778375" y="2486025"/>
          <p14:tracePt t="52395" x="4778375" y="2492375"/>
          <p14:tracePt t="52404" x="4778375" y="2505075"/>
          <p14:tracePt t="52412" x="4778375" y="2511425"/>
          <p14:tracePt t="52420" x="4772025" y="2511425"/>
          <p14:tracePt t="52429" x="4772025" y="2517775"/>
          <p14:tracePt t="52435" x="4772025" y="2530475"/>
          <p14:tracePt t="52550" x="4765675" y="2530475"/>
          <p14:tracePt t="53351" x="4765675" y="2543175"/>
          <p14:tracePt t="53357" x="4727575" y="2651125"/>
          <p14:tracePt t="53365" x="4651375" y="2778125"/>
          <p14:tracePt t="53373" x="4587875" y="2900363"/>
          <p14:tracePt t="53381" x="4505325" y="3033713"/>
          <p14:tracePt t="53389" x="4435475" y="3109913"/>
          <p14:tracePt t="53397" x="4371975" y="3179763"/>
          <p14:tracePt t="53405" x="4325938" y="3244850"/>
          <p14:tracePt t="53413" x="4306888" y="3276600"/>
          <p14:tracePt t="53422" x="4287838" y="3289300"/>
          <p14:tracePt t="53429" x="4275138" y="3295650"/>
          <p14:tracePt t="53439" x="4268788" y="3295650"/>
          <p14:tracePt t="53461" x="4268788" y="3289300"/>
          <p14:tracePt t="53471" x="4268788" y="3244850"/>
          <p14:tracePt t="53477" x="4281488" y="3179763"/>
          <p14:tracePt t="53486" x="4319588" y="3103563"/>
          <p14:tracePt t="53495" x="4352925" y="3014663"/>
          <p14:tracePt t="53502" x="4384675" y="2906713"/>
          <p14:tracePt t="53507" x="4435475" y="2746375"/>
          <p14:tracePt t="53515" x="4511675" y="2549525"/>
          <p14:tracePt t="53523" x="4556125" y="2359025"/>
          <p14:tracePt t="53531" x="4581525" y="2249488"/>
          <p14:tracePt t="53539" x="4600575" y="2160588"/>
          <p14:tracePt t="53547" x="4600575" y="2058988"/>
          <p14:tracePt t="53555" x="4600575" y="1963738"/>
          <p14:tracePt t="53563" x="4581525" y="1885950"/>
          <p14:tracePt t="53572" x="4568825" y="1816100"/>
          <p14:tracePt t="53579" x="4543425" y="1752600"/>
          <p14:tracePt t="53588" x="4518025" y="1682750"/>
          <p14:tracePt t="53595" x="4486275" y="1625600"/>
          <p14:tracePt t="53604" x="4435475" y="1581150"/>
          <p14:tracePt t="53611" x="4384675" y="1536700"/>
          <p14:tracePt t="53620" x="4338638" y="1504950"/>
          <p14:tracePt t="53627" x="4281488" y="1471613"/>
          <p14:tracePt t="53637" x="4217988" y="1439863"/>
          <p14:tracePt t="53644" x="4167188" y="1420813"/>
          <p14:tracePt t="53652" x="4097338" y="1408113"/>
          <p14:tracePt t="53657" x="4021138" y="1389063"/>
          <p14:tracePt t="53665" x="3951288" y="1382713"/>
          <p14:tracePt t="53673" x="3879850" y="1363663"/>
          <p14:tracePt t="53681" x="3816350" y="1363663"/>
          <p14:tracePt t="53689" x="3752850" y="1363663"/>
          <p14:tracePt t="53697" x="3689350" y="1376363"/>
          <p14:tracePt t="53706" x="3619500" y="1389063"/>
          <p14:tracePt t="53713" x="3556000" y="1408113"/>
          <p14:tracePt t="53721" x="3511550" y="1420813"/>
          <p14:tracePt t="53729" x="3454400" y="1439863"/>
          <p14:tracePt t="53738" x="3395663" y="1465263"/>
          <p14:tracePt t="53745" x="3351213" y="1477963"/>
          <p14:tracePt t="53754" x="3306763" y="1504950"/>
          <p14:tracePt t="53762" x="3275013" y="1524000"/>
          <p14:tracePt t="53770" x="3236913" y="1562100"/>
          <p14:tracePt t="53778" x="3205163" y="1600200"/>
          <p14:tracePt t="53786" x="3186113" y="1644650"/>
          <p14:tracePt t="53794" x="3167063" y="1695450"/>
          <p14:tracePt t="53801" x="3160713" y="1746250"/>
          <p14:tracePt t="53807" x="3160713" y="1809750"/>
          <p14:tracePt t="53815" x="3160713" y="1866900"/>
          <p14:tracePt t="53823" x="3179763" y="1924050"/>
          <p14:tracePt t="53831" x="3192463" y="1976438"/>
          <p14:tracePt t="53839" x="3211513" y="2027238"/>
          <p14:tracePt t="53847" x="3224213" y="2058988"/>
          <p14:tracePt t="53855" x="3262313" y="2097088"/>
          <p14:tracePt t="53864" x="3313113" y="2128838"/>
          <p14:tracePt t="53871" x="3363913" y="2147888"/>
          <p14:tracePt t="53879" x="3408363" y="2160588"/>
          <p14:tracePt t="53894" x="3467100" y="2179638"/>
          <p14:tracePt t="53896" x="3530600" y="2179638"/>
          <p14:tracePt t="53904" x="3600450" y="2185988"/>
          <p14:tracePt t="53912" x="3651250" y="2185988"/>
          <p14:tracePt t="53922" x="3714750" y="2185988"/>
          <p14:tracePt t="53928" x="3759200" y="2179638"/>
          <p14:tracePt t="53936" x="3803650" y="2160588"/>
          <p14:tracePt t="53944" x="3841750" y="2154238"/>
          <p14:tracePt t="53952" x="3848100" y="2147888"/>
          <p14:tracePt t="53961" x="3860800" y="2147888"/>
          <p14:tracePt t="53965" x="3867150" y="2147888"/>
          <p14:tracePt t="54803" x="3867150" y="2173288"/>
          <p14:tracePt t="54811" x="3873500" y="2217738"/>
          <p14:tracePt t="54821" x="3879850" y="2262188"/>
          <p14:tracePt t="54828" x="3894138" y="2293938"/>
          <p14:tracePt t="54836" x="3913188" y="2338388"/>
          <p14:tracePt t="54845" x="3938588" y="2390775"/>
          <p14:tracePt t="54851" x="3970338" y="2435225"/>
          <p14:tracePt t="54860" x="3995738" y="2473325"/>
          <p14:tracePt t="54867" x="4046538" y="2505075"/>
          <p14:tracePt t="54878" x="4084638" y="2536825"/>
          <p14:tracePt t="54884" x="4141788" y="2562225"/>
          <p14:tracePt t="54890" x="4198938" y="2587625"/>
          <p14:tracePt t="54897" x="4256088" y="2600325"/>
          <p14:tracePt t="54905" x="4319588" y="2619375"/>
          <p14:tracePt t="54913" x="4365625" y="2632075"/>
          <p14:tracePt t="54922" x="4410075" y="2651125"/>
          <p14:tracePt t="54929" x="4454525" y="2657475"/>
          <p14:tracePt t="54938" x="4492625" y="2663825"/>
          <p14:tracePt t="54945" x="4524375" y="2663825"/>
          <p14:tracePt t="54955" x="4543425" y="2663825"/>
          <p14:tracePt t="54961" x="4556125" y="2663825"/>
          <p14:tracePt t="54971" x="4568825" y="2663825"/>
          <p14:tracePt t="54977" x="4575175" y="2663825"/>
          <p14:tracePt t="54986" x="4600575" y="2657475"/>
          <p14:tracePt t="54994" x="4651375" y="2644775"/>
          <p14:tracePt t="55002" x="4683125" y="2625725"/>
          <p14:tracePt t="55009" x="4733925" y="2613025"/>
          <p14:tracePt t="55029" x="4868863" y="2555875"/>
          <p14:tracePt t="55033" x="4932363" y="2517775"/>
          <p14:tracePt t="55040" x="5002213" y="2466975"/>
          <p14:tracePt t="55047" x="5059363" y="2416175"/>
          <p14:tracePt t="55055" x="5110163" y="2365375"/>
          <p14:tracePt t="55063" x="5160963" y="2319338"/>
          <p14:tracePt t="55072" x="5186363" y="2262188"/>
          <p14:tracePt t="55079" x="5199063" y="2217738"/>
          <p14:tracePt t="55088" x="5218113" y="2160588"/>
          <p14:tracePt t="55095" x="5224463" y="2103438"/>
          <p14:tracePt t="55104" x="5237163" y="2046288"/>
          <p14:tracePt t="55111" x="5249863" y="1995488"/>
          <p14:tracePt t="55120" x="5256213" y="1938338"/>
          <p14:tracePt t="55128" x="5264150" y="1885950"/>
          <p14:tracePt t="55136" x="5264150" y="1828800"/>
          <p14:tracePt t="55144" x="5270500" y="1778000"/>
          <p14:tracePt t="55152" x="5289550" y="1708150"/>
          <p14:tracePt t="55160" x="5295900" y="1657350"/>
          <p14:tracePt t="55168" x="5314950" y="1600200"/>
          <p14:tracePt t="55177" x="5321300" y="1555750"/>
          <p14:tracePt t="55184" x="5321300" y="1524000"/>
          <p14:tracePt t="55189" x="5327650" y="1484313"/>
          <p14:tracePt t="55197" x="5327650" y="1471613"/>
          <p14:tracePt t="55206" x="5334000" y="1446213"/>
          <p14:tracePt t="55213" x="5334000" y="1433513"/>
          <p14:tracePt t="55221" x="5340350" y="1420813"/>
          <p14:tracePt t="55229" x="5340350" y="1414463"/>
          <p14:tracePt t="55237" x="5340350" y="1401763"/>
          <p14:tracePt t="55245" x="5346700" y="1395413"/>
          <p14:tracePt t="55254" x="5346700" y="1382713"/>
          <p14:tracePt t="55261" x="5346700" y="1370013"/>
          <p14:tracePt t="55270" x="5346700" y="1363663"/>
          <p14:tracePt t="55277" x="5346700" y="1350963"/>
          <p14:tracePt t="55286" x="5340350" y="1338263"/>
          <p14:tracePt t="55294" x="5340350" y="1331913"/>
          <p14:tracePt t="55301" x="5334000" y="1319213"/>
          <p14:tracePt t="55311" x="5334000" y="1312863"/>
          <p14:tracePt t="55393" x="5321300" y="1350963"/>
          <p14:tracePt t="55399" x="5314950" y="1395413"/>
          <p14:tracePt t="55407" x="5308600" y="1439863"/>
          <p14:tracePt t="55416" x="5289550" y="1497013"/>
          <p14:tracePt t="55423" x="5276850" y="1562100"/>
          <p14:tracePt t="55431" x="5264150" y="1644650"/>
          <p14:tracePt t="55439" x="5249863" y="1752600"/>
          <p14:tracePt t="55447" x="5230813" y="1841500"/>
          <p14:tracePt t="55455" x="5211763" y="1905000"/>
          <p14:tracePt t="55463" x="5205413" y="1970088"/>
          <p14:tracePt t="55471" x="5205413" y="2014538"/>
          <p14:tracePt t="55479" x="5199063" y="2071688"/>
          <p14:tracePt t="55486" x="5199063" y="2135188"/>
          <p14:tracePt t="55493" x="5199063" y="2198688"/>
          <p14:tracePt t="55503" x="5199063" y="2262188"/>
          <p14:tracePt t="55510" x="5199063" y="2325688"/>
          <p14:tracePt t="55518" x="5199063" y="2371725"/>
          <p14:tracePt t="55527" x="5199063" y="2403475"/>
          <p14:tracePt t="55533" x="5199063" y="2435225"/>
          <p14:tracePt t="55543" x="5199063" y="2460625"/>
          <p14:tracePt t="55550" x="5199063" y="2473325"/>
          <p14:tracePt t="55558" x="5199063" y="2479675"/>
          <p14:tracePt t="55565" x="5199063" y="2492375"/>
          <p14:tracePt t="55573" x="5192713" y="2498725"/>
          <p14:tracePt t="55581" x="5192713" y="2505075"/>
          <p14:tracePt t="55589" x="5192713" y="2511425"/>
          <p14:tracePt t="56612" x="5192713" y="2498725"/>
          <p14:tracePt t="56620" x="5192713" y="2403475"/>
          <p14:tracePt t="56627" x="5205413" y="2293938"/>
          <p14:tracePt t="56636" x="5211763" y="2236788"/>
          <p14:tracePt t="56643" x="5224463" y="2192338"/>
          <p14:tracePt t="56652" x="5243513" y="2135188"/>
          <p14:tracePt t="56660" x="5249863" y="2090738"/>
          <p14:tracePt t="56668" x="5256213" y="2027238"/>
          <p14:tracePt t="56676" x="5256213" y="1963738"/>
          <p14:tracePt t="56684" x="5256213" y="1917700"/>
          <p14:tracePt t="56692" x="5256213" y="1879600"/>
          <p14:tracePt t="56700" x="5270500" y="1835150"/>
          <p14:tracePt t="56708" x="5283200" y="1778000"/>
          <p14:tracePt t="56713" x="5302250" y="1720850"/>
          <p14:tracePt t="56721" x="5314950" y="1663700"/>
          <p14:tracePt t="56730" x="5346700" y="1606550"/>
          <p14:tracePt t="56737" x="5397500" y="1536700"/>
          <p14:tracePt t="56746" x="5461000" y="1465263"/>
          <p14:tracePt t="56754" x="5530850" y="1395413"/>
          <p14:tracePt t="56762" x="5600700" y="1344613"/>
          <p14:tracePt t="56770" x="5676900" y="1293813"/>
          <p14:tracePt t="56777" x="5767388" y="1243013"/>
          <p14:tracePt t="56786" x="5926138" y="1179513"/>
          <p14:tracePt t="56793" x="6167438" y="1109663"/>
          <p14:tracePt t="56803" x="6448425" y="1025525"/>
          <p14:tracePt t="56809" x="6704013" y="974725"/>
          <p14:tracePt t="56818" x="6970713" y="942975"/>
          <p14:tracePt t="56826" x="7264400" y="904875"/>
          <p14:tracePt t="56834" x="7551738" y="873125"/>
          <p14:tracePt t="56842" x="7773988" y="847725"/>
          <p14:tracePt t="56850" x="7932738" y="841375"/>
          <p14:tracePt t="56855" x="8029575" y="841375"/>
          <p14:tracePt t="56864" x="8105775" y="841375"/>
          <p14:tracePt t="56873" x="8137525" y="841375"/>
          <p14:tracePt t="56879" x="8156575" y="854075"/>
          <p14:tracePt t="56887" x="8169275" y="866775"/>
          <p14:tracePt t="56909" x="8194675" y="904875"/>
          <p14:tracePt t="56911" x="8207375" y="955675"/>
          <p14:tracePt t="56919" x="8226425" y="1000125"/>
          <p14:tracePt t="56927" x="8239125" y="1031875"/>
          <p14:tracePt t="56937" x="8245475" y="1077913"/>
          <p14:tracePt t="56944" x="8251825" y="1103313"/>
          <p14:tracePt t="56952" x="8264525" y="1128713"/>
          <p14:tracePt t="56959" x="8270875" y="1147763"/>
          <p14:tracePt t="56968" x="8277225" y="1160463"/>
          <p14:tracePt t="56975" x="8283575" y="1173163"/>
          <p14:tracePt t="56984" x="8289925" y="1173163"/>
          <p14:tracePt t="56992" x="8289925" y="1179513"/>
          <p14:tracePt t="57037" x="8296275" y="1179513"/>
          <p14:tracePt t="57045" x="8308975" y="1160463"/>
          <p14:tracePt t="57055" x="8315325" y="1147763"/>
          <p14:tracePt t="57064" x="8321675" y="1128713"/>
          <p14:tracePt t="57069" x="8328025" y="1116013"/>
          <p14:tracePt t="57078" x="8334375" y="1090613"/>
          <p14:tracePt t="57087" x="8334375" y="1077913"/>
          <p14:tracePt t="57093" x="8334375" y="1069975"/>
          <p14:tracePt t="57103" x="8334375" y="1057275"/>
          <p14:tracePt t="57109" x="8334375" y="1044575"/>
          <p14:tracePt t="57118" x="8334375" y="1038225"/>
          <p14:tracePt t="57126" x="8334375" y="1025525"/>
          <p14:tracePt t="57135" x="8334375" y="1019175"/>
          <p14:tracePt t="57142" x="8328025" y="1019175"/>
          <p14:tracePt t="57154" x="8328025" y="1012825"/>
          <p14:tracePt t="57159" x="8321675" y="1012825"/>
          <p14:tracePt t="57168" x="8321675" y="1006475"/>
          <p14:tracePt t="57179" x="8315325" y="1006475"/>
          <p14:tracePt t="57201" x="8308975" y="1006475"/>
          <p14:tracePt t="57208" x="8308975" y="1000125"/>
          <p14:tracePt t="57227" x="8302625" y="993775"/>
          <p14:tracePt t="57263" x="8296275" y="993775"/>
          <p14:tracePt t="61327" x="8283575" y="981075"/>
          <p14:tracePt t="61336" x="8213725" y="917575"/>
          <p14:tracePt t="61343" x="8162925" y="866775"/>
          <p14:tracePt t="61351" x="8137525" y="822325"/>
          <p14:tracePt t="61357" x="8118475" y="777875"/>
          <p14:tracePt t="61365" x="8074025" y="708025"/>
          <p14:tracePt t="61373" x="8023225" y="636588"/>
          <p14:tracePt t="61382" x="7951788" y="566738"/>
          <p14:tracePt t="61389" x="7875588" y="477838"/>
          <p14:tracePt t="61398" x="7773988" y="338138"/>
          <p14:tracePt t="61405" x="7653338" y="217488"/>
          <p14:tracePt t="61414" x="7499350" y="107950"/>
          <p14:tracePt t="61579" x="1625600" y="114300"/>
          <p14:tracePt t="61589" x="1376363" y="223838"/>
          <p14:tracePt t="61597" x="1127125" y="331788"/>
          <p14:tracePt t="61610" x="885825" y="446088"/>
          <p14:tracePt t="61612" x="674688" y="534988"/>
          <p14:tracePt t="61624" x="433388" y="630238"/>
          <p14:tracePt t="61627" x="203200" y="733425"/>
          <p14:tracePt t="61638" x="38100" y="835025"/>
          <p14:tracePt t="61879" x="152400" y="2849563"/>
          <p14:tracePt t="61887" x="255588" y="2849563"/>
          <p14:tracePt t="61897" x="376238" y="2849563"/>
          <p14:tracePt t="61906" x="490538" y="2849563"/>
          <p14:tracePt t="61911" x="592138" y="2855913"/>
          <p14:tracePt t="61922" x="714375" y="2843213"/>
          <p14:tracePt t="61927" x="835025" y="2824163"/>
          <p14:tracePt t="61938" x="962025" y="2798763"/>
          <p14:tracePt t="61943" x="1069975" y="2765425"/>
          <p14:tracePt t="61952" x="1166813" y="2740025"/>
          <p14:tracePt t="61959" x="1268413" y="2708275"/>
          <p14:tracePt t="61966" x="1357313" y="2651125"/>
          <p14:tracePt t="61973" x="1446213" y="2600325"/>
          <p14:tracePt t="61981" x="1516063" y="2549525"/>
          <p14:tracePt t="61989" x="1573213" y="2498725"/>
          <p14:tracePt t="61998" x="1625600" y="2447925"/>
          <p14:tracePt t="62005" x="1682750" y="2397125"/>
          <p14:tracePt t="62014" x="1733550" y="2359025"/>
          <p14:tracePt t="62023" x="1771650" y="2306638"/>
          <p14:tracePt t="62031" x="1797050" y="2262188"/>
          <p14:tracePt t="62038" x="1809750" y="2211388"/>
          <p14:tracePt t="62045" x="1828800" y="2160588"/>
          <p14:tracePt t="62054" x="1847850" y="2109788"/>
          <p14:tracePt t="62062" x="1866900" y="2065338"/>
          <p14:tracePt t="62070" x="1885950" y="2020888"/>
          <p14:tracePt t="62078" x="1911350" y="1970088"/>
          <p14:tracePt t="62086" x="1930400" y="1917700"/>
          <p14:tracePt t="62093" x="1949450" y="1866900"/>
          <p14:tracePt t="62102" x="1968500" y="1822450"/>
          <p14:tracePt t="62107" x="1981200" y="1784350"/>
          <p14:tracePt t="62115" x="1993900" y="1758950"/>
          <p14:tracePt t="62123" x="2006600" y="1733550"/>
          <p14:tracePt t="62131" x="2019300" y="1708150"/>
          <p14:tracePt t="62139" x="2032000" y="1682750"/>
          <p14:tracePt t="62148" x="2044700" y="1657350"/>
          <p14:tracePt t="62155" x="2051050" y="1631950"/>
          <p14:tracePt t="62172" x="2078038" y="1549400"/>
          <p14:tracePt t="62181" x="2078038" y="1504950"/>
          <p14:tracePt t="62193" x="2078038" y="1465263"/>
          <p14:tracePt t="62195" x="2065338" y="1414463"/>
          <p14:tracePt t="62206" x="2051050" y="1370013"/>
          <p14:tracePt t="62212" x="2032000" y="1325563"/>
          <p14:tracePt t="62222" x="2012950" y="1268413"/>
          <p14:tracePt t="62227" x="1993900" y="1223963"/>
          <p14:tracePt t="62239" x="1981200" y="1185863"/>
          <p14:tracePt t="62243" x="1968500" y="1141413"/>
          <p14:tracePt t="62254" x="1949450" y="1103313"/>
          <p14:tracePt t="62260" x="1936750" y="1069975"/>
          <p14:tracePt t="62266" x="1917700" y="1050925"/>
          <p14:tracePt t="62273" x="1898650" y="1031875"/>
          <p14:tracePt t="62281" x="1854200" y="1006475"/>
          <p14:tracePt t="62289" x="1828800" y="987425"/>
          <p14:tracePt t="62298" x="1790700" y="974725"/>
          <p14:tracePt t="62305" x="1752600" y="955675"/>
          <p14:tracePt t="62313" x="1727200" y="942975"/>
          <p14:tracePt t="62321" x="1708150" y="936625"/>
          <p14:tracePt t="62330" x="1695450" y="930275"/>
          <p14:tracePt t="62337" x="1682750" y="917575"/>
          <p14:tracePt t="62346" x="1670050" y="911225"/>
          <p14:tracePt t="62354" x="1657350" y="904875"/>
          <p14:tracePt t="62362" x="1651000" y="904875"/>
          <p14:tracePt t="62370" x="1638300" y="898525"/>
          <p14:tracePt t="62378" x="1631950" y="898525"/>
          <p14:tracePt t="62394" x="1625600" y="898525"/>
          <p14:tracePt t="62401" x="1612900" y="898525"/>
          <p14:tracePt t="62409" x="1606550" y="898525"/>
          <p14:tracePt t="62417" x="1592263" y="898525"/>
          <p14:tracePt t="62423" x="1566863" y="898525"/>
          <p14:tracePt t="62431" x="1541463" y="911225"/>
          <p14:tracePt t="62439" x="1516063" y="923925"/>
          <p14:tracePt t="62447" x="1477963" y="942975"/>
          <p14:tracePt t="62455" x="1452563" y="955675"/>
          <p14:tracePt t="62463" x="1408113" y="968375"/>
          <p14:tracePt t="62471" x="1363663" y="987425"/>
          <p14:tracePt t="62480" x="1319213" y="1000125"/>
          <p14:tracePt t="62487" x="1262063" y="1031875"/>
          <p14:tracePt t="62496" x="1192213" y="1057275"/>
          <p14:tracePt t="62504" x="1133475" y="1084263"/>
          <p14:tracePt t="62512" x="1076325" y="1096963"/>
          <p14:tracePt t="62520" x="1031875" y="1122363"/>
          <p14:tracePt t="62528" x="987425" y="1135063"/>
          <p14:tracePt t="62535" x="936625" y="1160463"/>
          <p14:tracePt t="62544" x="892175" y="1185863"/>
          <p14:tracePt t="62552" x="847725" y="1211263"/>
          <p14:tracePt t="62557" x="809625" y="1230313"/>
          <p14:tracePt t="62565" x="765175" y="1255713"/>
          <p14:tracePt t="62573" x="733425" y="1281113"/>
          <p14:tracePt t="62581" x="695325" y="1306513"/>
          <p14:tracePt t="62589" x="655638" y="1338263"/>
          <p14:tracePt t="62597" x="642938" y="1344613"/>
          <p14:tracePt t="62605" x="630238" y="1363663"/>
          <p14:tracePt t="62613" x="617538" y="1382713"/>
          <p14:tracePt t="62621" x="604838" y="1401763"/>
          <p14:tracePt t="62630" x="592138" y="1414463"/>
          <p14:tracePt t="62637" x="579438" y="1420813"/>
          <p14:tracePt t="62646" x="573088" y="1433513"/>
          <p14:tracePt t="62653" x="573088" y="1446213"/>
          <p14:tracePt t="62662" x="573088" y="1452563"/>
          <p14:tracePt t="62670" x="573088" y="1471613"/>
          <p14:tracePt t="62678" x="579438" y="1490663"/>
          <p14:tracePt t="62686" x="592138" y="1517650"/>
          <p14:tracePt t="62694" x="604838" y="1543050"/>
          <p14:tracePt t="62703" x="623888" y="1574800"/>
          <p14:tracePt t="62709" x="636588" y="1606550"/>
          <p14:tracePt t="62718" x="655638" y="1625600"/>
          <p14:tracePt t="62723" x="661988" y="1631950"/>
          <p14:tracePt t="62732" x="681038" y="1651000"/>
          <p14:tracePt t="62739" x="695325" y="1663700"/>
          <p14:tracePt t="62747" x="708025" y="1676400"/>
          <p14:tracePt t="62755" x="727075" y="1689100"/>
          <p14:tracePt t="62764" x="733425" y="1695450"/>
          <p14:tracePt t="62771" x="746125" y="1708150"/>
          <p14:tracePt t="62780" x="765175" y="1727200"/>
          <p14:tracePt t="62787" x="777875" y="1746250"/>
          <p14:tracePt t="62796" x="796925" y="1758950"/>
          <p14:tracePt t="62803" x="822325" y="1771650"/>
          <p14:tracePt t="62812" x="835025" y="1784350"/>
          <p14:tracePt t="62820" x="873125" y="1797050"/>
          <p14:tracePt t="62828" x="904875" y="1809750"/>
          <p14:tracePt t="62836" x="930275" y="1822450"/>
          <p14:tracePt t="62844" x="968375" y="1835150"/>
          <p14:tracePt t="62853" x="1012825" y="1860550"/>
          <p14:tracePt t="62860" x="1063625" y="1885950"/>
          <p14:tracePt t="62870" x="1120775" y="1905000"/>
          <p14:tracePt t="62873" x="1179513" y="1944688"/>
          <p14:tracePt t="62881" x="1223963" y="1963738"/>
          <p14:tracePt t="62889" x="1281113" y="1982788"/>
          <p14:tracePt t="62897" x="1325563" y="1995488"/>
          <p14:tracePt t="62905" x="1382713" y="2014538"/>
          <p14:tracePt t="62914" x="1439863" y="2027238"/>
          <p14:tracePt t="62921" x="1497013" y="2046288"/>
          <p14:tracePt t="62929" x="1560513" y="2058988"/>
          <p14:tracePt t="62937" x="1606550" y="2078038"/>
          <p14:tracePt t="62946" x="1651000" y="2090738"/>
          <p14:tracePt t="62953" x="1695450" y="2090738"/>
          <p14:tracePt t="62962" x="1739900" y="2097088"/>
          <p14:tracePt t="62969" x="1784350" y="2097088"/>
          <p14:tracePt t="62978" x="1809750" y="2103438"/>
          <p14:tracePt t="62986" x="1835150" y="2109788"/>
          <p14:tracePt t="62994" x="1841500" y="2116138"/>
          <p14:tracePt t="63003" x="1860550" y="2122488"/>
          <p14:tracePt t="63018" x="1885950" y="2141538"/>
          <p14:tracePt t="63023" x="1892300" y="2147888"/>
          <p14:tracePt t="63031" x="1905000" y="2147888"/>
          <p14:tracePt t="63039" x="1911350" y="2154238"/>
          <p14:tracePt t="63055" x="1911350" y="2160588"/>
          <p14:tracePt t="63063" x="1917700" y="2160588"/>
          <p14:tracePt t="63071" x="1924050" y="2166938"/>
          <p14:tracePt t="63091" x="1930400" y="2166938"/>
          <p14:tracePt t="63099" x="1930400" y="2173288"/>
          <p14:tracePt t="63412" x="1943100" y="2179638"/>
          <p14:tracePt t="63420" x="1993900" y="2205038"/>
          <p14:tracePt t="63428" x="2090738" y="2224088"/>
          <p14:tracePt t="63436" x="2198688" y="2243138"/>
          <p14:tracePt t="63443" x="2344738" y="2249488"/>
          <p14:tracePt t="63452" x="2490788" y="2274888"/>
          <p14:tracePt t="63460" x="2613025" y="2293938"/>
          <p14:tracePt t="63468" x="2752725" y="2312988"/>
          <p14:tracePt t="63473" x="2917825" y="2332038"/>
          <p14:tracePt t="63481" x="3103563" y="2359025"/>
          <p14:tracePt t="63489" x="3281363" y="2378075"/>
          <p14:tracePt t="63497" x="3448050" y="2403475"/>
          <p14:tracePt t="63505" x="3632200" y="2422525"/>
          <p14:tracePt t="63513" x="3752850" y="2441575"/>
          <p14:tracePt t="63521" x="3873500" y="2460625"/>
          <p14:tracePt t="63529" x="3995738" y="2473325"/>
          <p14:tracePt t="63537" x="4135438" y="2473325"/>
          <p14:tracePt t="63545" x="4243388" y="2473325"/>
          <p14:tracePt t="63553" x="4378325" y="2466975"/>
          <p14:tracePt t="63562" x="4537075" y="2447925"/>
          <p14:tracePt t="63569" x="4721225" y="2422525"/>
          <p14:tracePt t="63578" x="4951413" y="2384425"/>
          <p14:tracePt t="63586" x="5154613" y="2359025"/>
          <p14:tracePt t="63594" x="5346700" y="2325688"/>
          <p14:tracePt t="63602" x="5537200" y="2287588"/>
          <p14:tracePt t="63610" x="5676900" y="2268538"/>
          <p14:tracePt t="63615" x="5818188" y="2249488"/>
          <p14:tracePt t="63624" x="5926138" y="2243138"/>
          <p14:tracePt t="63631" x="6034088" y="2230438"/>
          <p14:tracePt t="63639" x="6129338" y="2211388"/>
          <p14:tracePt t="63647" x="6213475" y="2198688"/>
          <p14:tracePt t="63655" x="6308725" y="2179638"/>
          <p14:tracePt t="63663" x="6397625" y="2173288"/>
          <p14:tracePt t="63671" x="6454775" y="2154238"/>
          <p14:tracePt t="63679" x="6505575" y="2141538"/>
          <p14:tracePt t="63687" x="6556375" y="2122488"/>
          <p14:tracePt t="63696" x="6588125" y="2109788"/>
          <p14:tracePt t="63703" x="6607175" y="2097088"/>
          <p14:tracePt t="63712" x="6613525" y="2090738"/>
          <p14:tracePt t="63821" x="6607175" y="2084388"/>
          <p14:tracePt t="63829" x="6594475" y="2071688"/>
          <p14:tracePt t="63837" x="6569075" y="2065338"/>
          <p14:tracePt t="63846" x="6524625" y="2058988"/>
          <p14:tracePt t="63853" x="6480175" y="2058988"/>
          <p14:tracePt t="63862" x="6435725" y="2052638"/>
          <p14:tracePt t="63869" x="6384925" y="2052638"/>
          <p14:tracePt t="63884" x="6308725" y="2052638"/>
          <p14:tracePt t="63885" x="6245225" y="2052638"/>
          <p14:tracePt t="63894" x="6194425" y="2052638"/>
          <p14:tracePt t="63902" x="6148388" y="2052638"/>
          <p14:tracePt t="63910" x="6103938" y="2052638"/>
          <p14:tracePt t="63918" x="6059488" y="2052638"/>
          <p14:tracePt t="63926" x="6040438" y="2052638"/>
          <p14:tracePt t="63931" x="6015038" y="2052638"/>
          <p14:tracePt t="63939" x="6002338" y="2052638"/>
          <p14:tracePt t="63947" x="5989638" y="2052638"/>
          <p14:tracePt t="63955" x="5976938" y="2052638"/>
          <p14:tracePt t="63963" x="5964238" y="2052638"/>
          <p14:tracePt t="63987" x="5964238" y="2046288"/>
          <p14:tracePt t="63996" x="5957888" y="2046288"/>
          <p14:tracePt t="64003" x="5951538" y="2039938"/>
          <p14:tracePt t="64012" x="5945188" y="2039938"/>
          <p14:tracePt t="64019" x="5938838" y="2039938"/>
          <p14:tracePt t="64028" x="5932488" y="2039938"/>
          <p14:tracePt t="64073" x="5926138" y="2039938"/>
          <p14:tracePt t="64085" x="5919788" y="2039938"/>
          <p14:tracePt t="64094" x="5913438" y="2039938"/>
          <p14:tracePt t="64101" x="5907088" y="2039938"/>
          <p14:tracePt t="64110" x="5894388" y="2039938"/>
          <p14:tracePt t="64121" x="5888038" y="2039938"/>
          <p14:tracePt t="64162" x="5894388" y="2039938"/>
          <p14:tracePt t="64173" x="5900738" y="2039938"/>
          <p14:tracePt t="64185" x="5900738" y="2033588"/>
          <p14:tracePt t="64201" x="5913438" y="2033588"/>
          <p14:tracePt t="64210" x="5919788" y="2033588"/>
          <p14:tracePt t="64218" x="5932488" y="2033588"/>
          <p14:tracePt t="64223" x="5945188" y="2033588"/>
          <p14:tracePt t="64231" x="5951538" y="2033588"/>
          <p14:tracePt t="64239" x="5964238" y="2039938"/>
          <p14:tracePt t="64247" x="5995988" y="2046288"/>
          <p14:tracePt t="64255" x="6034088" y="2052638"/>
          <p14:tracePt t="64263" x="6053138" y="2058988"/>
          <p14:tracePt t="64271" x="6091238" y="2065338"/>
          <p14:tracePt t="64280" x="6103938" y="2065338"/>
          <p14:tracePt t="64287" x="6116638" y="2065338"/>
          <p14:tracePt t="64295" x="6129338" y="2065338"/>
          <p14:tracePt t="64303" x="6148388" y="2071688"/>
          <p14:tracePt t="64313" x="6161088" y="2071688"/>
          <p14:tracePt t="64319" x="6175375" y="2071688"/>
          <p14:tracePt t="64329" x="6188075" y="2071688"/>
          <p14:tracePt t="64336" x="6200775" y="2071688"/>
          <p14:tracePt t="64344" x="6213475" y="2071688"/>
          <p14:tracePt t="64421" x="6219825" y="2071688"/>
          <p14:tracePt t="64433" x="6226175" y="2071688"/>
          <p14:tracePt t="64441" x="6232525" y="2071688"/>
          <p14:tracePt t="64509" x="6238875" y="2071688"/>
          <p14:tracePt t="64517" x="6245225" y="2071688"/>
          <p14:tracePt t="64533" x="6257925" y="2071688"/>
          <p14:tracePt t="64542" x="6270625" y="2065338"/>
          <p14:tracePt t="64550" x="6276975" y="2052638"/>
          <p14:tracePt t="64557" x="6289675" y="2046288"/>
          <p14:tracePt t="64566" x="6296025" y="2046288"/>
          <p14:tracePt t="64753" x="6270625" y="2046288"/>
          <p14:tracePt t="64762" x="6226175" y="2052638"/>
          <p14:tracePt t="64769" x="6181725" y="2052638"/>
          <p14:tracePt t="64778" x="6135688" y="2058988"/>
          <p14:tracePt t="64786" x="6091238" y="2065338"/>
          <p14:tracePt t="64795" x="6065838" y="2071688"/>
          <p14:tracePt t="64802" x="6040438" y="2071688"/>
          <p14:tracePt t="64810" x="6034088" y="2071688"/>
          <p14:tracePt t="64817" x="6021388" y="2078038"/>
          <p14:tracePt t="64826" x="6015038" y="2078038"/>
          <p14:tracePt t="64871" x="6008688" y="2078038"/>
          <p14:tracePt t="64883" x="6002338" y="2078038"/>
          <p14:tracePt t="64891" x="5989638" y="2084388"/>
          <p14:tracePt t="64900" x="5983288" y="2084388"/>
          <p14:tracePt t="64907" x="5976938" y="2084388"/>
          <p14:tracePt t="64916" x="5964238" y="2084388"/>
          <p14:tracePt t="65693" x="5970588" y="2090738"/>
          <p14:tracePt t="65701" x="6008688" y="2097088"/>
          <p14:tracePt t="65710" x="6046788" y="2097088"/>
          <p14:tracePt t="65717" x="6059488" y="2097088"/>
          <p14:tracePt t="65726" x="6078538" y="2097088"/>
          <p14:tracePt t="65734" x="6103938" y="2097088"/>
          <p14:tracePt t="65742" x="6122988" y="2097088"/>
          <p14:tracePt t="65750" x="6142038" y="2097088"/>
          <p14:tracePt t="65757" x="6161088" y="2097088"/>
          <p14:tracePt t="65767" x="6175375" y="2090738"/>
          <p14:tracePt t="65773" x="6181725" y="2090738"/>
          <p14:tracePt t="65785" x="6188075" y="2084388"/>
          <p14:tracePt t="65792" x="6194425" y="2084388"/>
          <p14:tracePt t="65811" x="6200775" y="2084388"/>
          <p14:tracePt t="65863" x="6207125" y="2084388"/>
          <p14:tracePt t="65883" x="6213475" y="2084388"/>
          <p14:tracePt t="65892" x="6219825" y="2084388"/>
          <p14:tracePt t="65908" x="6226175" y="2084388"/>
          <p14:tracePt t="66029" x="6232525" y="2084388"/>
          <p14:tracePt t="66041" x="6238875" y="2084388"/>
          <p14:tracePt t="66058" x="6245225" y="2084388"/>
          <p14:tracePt t="66073" x="6251575" y="2084388"/>
          <p14:tracePt t="66119" x="6257925" y="2084388"/>
          <p14:tracePt t="66135" x="6257925" y="2078038"/>
          <p14:tracePt t="67825" x="6264275" y="2084388"/>
          <p14:tracePt t="67833" x="6276975" y="2090738"/>
          <p14:tracePt t="67841" x="6283325" y="2097088"/>
          <p14:tracePt t="67849" x="6289675" y="2103438"/>
          <p14:tracePt t="67858" x="6296025" y="2109788"/>
          <p14:tracePt t="67874" x="6302375" y="2109788"/>
          <p14:tracePt t="67885" x="6302375" y="2116138"/>
          <p14:tracePt t="67893" x="6308725" y="2116138"/>
          <p14:tracePt t="67906" x="6315075" y="2116138"/>
          <p14:tracePt t="67917" x="6315075" y="2122488"/>
          <p14:tracePt t="67925" x="6321425" y="2122488"/>
          <p14:tracePt t="67933" x="6365875" y="2078038"/>
          <p14:tracePt t="67942" x="6403975" y="2033588"/>
          <p14:tracePt t="67949" x="6429375" y="1995488"/>
          <p14:tracePt t="67958" x="6467475" y="1957388"/>
          <p14:tracePt t="67965" x="6499225" y="1917700"/>
          <p14:tracePt t="67975" x="6511925" y="1885950"/>
          <p14:tracePt t="67983" x="6524625" y="1879600"/>
          <p14:tracePt t="67992" x="6530975" y="1866900"/>
          <p14:tracePt t="67999" x="6537325" y="1841500"/>
          <p14:tracePt t="68015" x="6537325" y="1816100"/>
          <p14:tracePt t="68017" x="6537325" y="1771650"/>
          <p14:tracePt t="68025" x="6537325" y="1752600"/>
          <p14:tracePt t="68033" x="6524625" y="1714500"/>
          <p14:tracePt t="68041" x="6511925" y="1695450"/>
          <p14:tracePt t="68049" x="6505575" y="1676400"/>
          <p14:tracePt t="68056" x="6486525" y="1663700"/>
          <p14:tracePt t="68064" x="6461125" y="1644650"/>
          <p14:tracePt t="68071" x="6410325" y="1631950"/>
          <p14:tracePt t="68079" x="6378575" y="1619250"/>
          <p14:tracePt t="68087" x="6334125" y="1600200"/>
          <p14:tracePt t="68095" x="6289675" y="1593850"/>
          <p14:tracePt t="68103" x="6238875" y="1581150"/>
          <p14:tracePt t="68111" x="6200775" y="1581150"/>
          <p14:tracePt t="68119" x="6161088" y="1574800"/>
          <p14:tracePt t="68127" x="6129338" y="1574800"/>
          <p14:tracePt t="68135" x="6103938" y="1574800"/>
          <p14:tracePt t="68143" x="6091238" y="1574800"/>
          <p14:tracePt t="68151" x="6065838" y="1574800"/>
          <p14:tracePt t="68159" x="6046788" y="1574800"/>
          <p14:tracePt t="68167" x="6008688" y="1574800"/>
          <p14:tracePt t="68175" x="5951538" y="1574800"/>
          <p14:tracePt t="68183" x="5900738" y="1574800"/>
          <p14:tracePt t="68192" x="5843588" y="1574800"/>
          <p14:tracePt t="68199" x="5792788" y="1587500"/>
          <p14:tracePt t="68208" x="5748338" y="1587500"/>
          <p14:tracePt t="68215" x="5702300" y="1600200"/>
          <p14:tracePt t="68222" x="5676900" y="1600200"/>
          <p14:tracePt t="68229" x="5664200" y="1600200"/>
          <p14:tracePt t="68237" x="5664200" y="1606550"/>
          <p14:tracePt t="68245" x="5657850" y="1606550"/>
          <p14:tracePt t="68265" x="5651500" y="1606550"/>
          <p14:tracePt t="68274" x="5645150" y="1619250"/>
          <p14:tracePt t="68281" x="5632450" y="1631950"/>
          <p14:tracePt t="68291" x="5619750" y="1638300"/>
          <p14:tracePt t="68298" x="5600700" y="1663700"/>
          <p14:tracePt t="68306" x="5581650" y="1695450"/>
          <p14:tracePt t="68314" x="5568950" y="1714500"/>
          <p14:tracePt t="68322" x="5556250" y="1739900"/>
          <p14:tracePt t="68331" x="5537200" y="1784350"/>
          <p14:tracePt t="68338" x="5524500" y="1809750"/>
          <p14:tracePt t="68345" x="5511800" y="1847850"/>
          <p14:tracePt t="68353" x="5505450" y="1892300"/>
          <p14:tracePt t="68359" x="5499100" y="1924050"/>
          <p14:tracePt t="68367" x="5499100" y="1951038"/>
          <p14:tracePt t="68375" x="5511800" y="1989138"/>
          <p14:tracePt t="68383" x="5543550" y="2027238"/>
          <p14:tracePt t="68391" x="5568950" y="2052638"/>
          <p14:tracePt t="68399" x="5619750" y="2084388"/>
          <p14:tracePt t="68407" x="5664200" y="2097088"/>
          <p14:tracePt t="68415" x="5722938" y="2116138"/>
          <p14:tracePt t="68424" x="5786438" y="2135188"/>
          <p14:tracePt t="68431" x="5856288" y="2147888"/>
          <p14:tracePt t="68440" x="5919788" y="2166938"/>
          <p14:tracePt t="68448" x="5995988" y="2179638"/>
          <p14:tracePt t="68457" x="6084888" y="2198688"/>
          <p14:tracePt t="68463" x="6167438" y="2217738"/>
          <p14:tracePt t="68472" x="6251575" y="2224088"/>
          <p14:tracePt t="68480" x="6327775" y="2230438"/>
          <p14:tracePt t="68488" x="6423025" y="2243138"/>
          <p14:tracePt t="68495" x="6499225" y="2243138"/>
          <p14:tracePt t="68503" x="6562725" y="2243138"/>
          <p14:tracePt t="68509" x="6626225" y="2243138"/>
          <p14:tracePt t="68517" x="6684963" y="2224088"/>
          <p14:tracePt t="68525" x="6729413" y="2224088"/>
          <p14:tracePt t="68533" x="6761163" y="2217738"/>
          <p14:tracePt t="68541" x="6780213" y="2205038"/>
          <p14:tracePt t="68549" x="6792913" y="2198688"/>
          <p14:tracePt t="68558" x="6805613" y="2185988"/>
          <p14:tracePt t="68565" x="6805613" y="2179638"/>
          <p14:tracePt t="68574" x="6811963" y="2166938"/>
          <p14:tracePt t="68581" x="6811963" y="2141538"/>
          <p14:tracePt t="68590" x="6811963" y="2122488"/>
          <p14:tracePt t="68597" x="6811963" y="2090738"/>
          <p14:tracePt t="68606" x="6818313" y="2052638"/>
          <p14:tracePt t="68613" x="6818313" y="2020888"/>
          <p14:tracePt t="68622" x="6818313" y="2001838"/>
          <p14:tracePt t="68630" x="6811963" y="1976438"/>
          <p14:tracePt t="68637" x="6805613" y="1963738"/>
          <p14:tracePt t="68645" x="6799263" y="1944688"/>
          <p14:tracePt t="68651" x="6786563" y="1917700"/>
          <p14:tracePt t="68659" x="6767513" y="1879600"/>
          <p14:tracePt t="68667" x="6748463" y="1854200"/>
          <p14:tracePt t="68675" x="6735763" y="1816100"/>
          <p14:tracePt t="68683" x="6716713" y="1797050"/>
          <p14:tracePt t="68691" x="6697663" y="1778000"/>
          <p14:tracePt t="68699" x="6678613" y="1771650"/>
          <p14:tracePt t="68707" x="6659563" y="1758950"/>
          <p14:tracePt t="68715" x="6634163" y="1739900"/>
          <p14:tracePt t="68724" x="6588125" y="1720850"/>
          <p14:tracePt t="68731" x="6543675" y="1708150"/>
          <p14:tracePt t="68740" x="6499225" y="1689100"/>
          <p14:tracePt t="68748" x="6454775" y="1682750"/>
          <p14:tracePt t="68756" x="6403975" y="1670050"/>
          <p14:tracePt t="68764" x="6372225" y="1663700"/>
          <p14:tracePt t="68772" x="6340475" y="1663700"/>
          <p14:tracePt t="68780" x="6315075" y="1657350"/>
          <p14:tracePt t="68788" x="6283325" y="1651000"/>
          <p14:tracePt t="68796" x="6257925" y="1651000"/>
          <p14:tracePt t="68804" x="6226175" y="1651000"/>
          <p14:tracePt t="68809" x="6188075" y="1644650"/>
          <p14:tracePt t="68817" x="6148388" y="1644650"/>
          <p14:tracePt t="68825" x="6091238" y="1631950"/>
          <p14:tracePt t="68833" x="6046788" y="1631950"/>
          <p14:tracePt t="68841" x="5983288" y="1631950"/>
          <p14:tracePt t="68849" x="5932488" y="1631950"/>
          <p14:tracePt t="68858" x="5868988" y="1638300"/>
          <p14:tracePt t="68865" x="5799138" y="1644650"/>
          <p14:tracePt t="68873" x="5716588" y="1663700"/>
          <p14:tracePt t="68881" x="5619750" y="1676400"/>
          <p14:tracePt t="68890" x="5549900" y="1695450"/>
          <p14:tracePt t="68898" x="5486400" y="1714500"/>
          <p14:tracePt t="68906" x="5441950" y="1727200"/>
          <p14:tracePt t="68914" x="5403850" y="1739900"/>
          <p14:tracePt t="68922" x="5365750" y="1752600"/>
          <p14:tracePt t="68934" x="5353050" y="1765300"/>
          <p14:tracePt t="68937" x="5340350" y="1778000"/>
          <p14:tracePt t="68948" x="5327650" y="1790700"/>
          <p14:tracePt t="68953" x="5321300" y="1803400"/>
          <p14:tracePt t="68959" x="5308600" y="1816100"/>
          <p14:tracePt t="68967" x="5295900" y="1835150"/>
          <p14:tracePt t="68975" x="5283200" y="1866900"/>
          <p14:tracePt t="68983" x="5276850" y="1905000"/>
          <p14:tracePt t="68991" x="5264150" y="1951038"/>
          <p14:tracePt t="68999" x="5264150" y="1995488"/>
          <p14:tracePt t="69007" x="5256213" y="2027238"/>
          <p14:tracePt t="69015" x="5256213" y="2071688"/>
          <p14:tracePt t="69023" x="5256213" y="2097088"/>
          <p14:tracePt t="69031" x="5264150" y="2122488"/>
          <p14:tracePt t="69040" x="5276850" y="2141538"/>
          <p14:tracePt t="69047" x="5289550" y="2154238"/>
          <p14:tracePt t="69056" x="5295900" y="2166938"/>
          <p14:tracePt t="69064" x="5308600" y="2179638"/>
          <p14:tracePt t="69072" x="5321300" y="2192338"/>
          <p14:tracePt t="69080" x="5346700" y="2205038"/>
          <p14:tracePt t="69088" x="5384800" y="2217738"/>
          <p14:tracePt t="69097" x="5429250" y="2230438"/>
          <p14:tracePt t="69104" x="5492750" y="2249488"/>
          <p14:tracePt t="69109" x="5581650" y="2255838"/>
          <p14:tracePt t="69117" x="5676900" y="2274888"/>
          <p14:tracePt t="69125" x="5773738" y="2281238"/>
          <p14:tracePt t="69133" x="5875338" y="2293938"/>
          <p14:tracePt t="69147" x="5970588" y="2293938"/>
          <p14:tracePt t="69149" x="6059488" y="2293938"/>
          <p14:tracePt t="69157" x="6122988" y="2293938"/>
          <p14:tracePt t="69165" x="6188075" y="2293938"/>
          <p14:tracePt t="69174" x="6226175" y="2293938"/>
          <p14:tracePt t="69181" x="6264275" y="2293938"/>
          <p14:tracePt t="69191" x="6270625" y="2293938"/>
          <p14:tracePt t="69197" x="6283325" y="2293938"/>
          <p14:tracePt t="69206" x="6289675" y="2293938"/>
          <p14:tracePt t="69214" x="6302375" y="2293938"/>
          <p14:tracePt t="69222" x="6321425" y="2281238"/>
          <p14:tracePt t="69230" x="6340475" y="2268538"/>
          <p14:tracePt t="69238" x="6365875" y="2255838"/>
          <p14:tracePt t="69246" x="6391275" y="2243138"/>
          <p14:tracePt t="69251" x="6435725" y="2224088"/>
          <p14:tracePt t="69260" x="6473825" y="2179638"/>
          <p14:tracePt t="69267" x="6524625" y="2147888"/>
          <p14:tracePt t="69275" x="6550025" y="2122488"/>
          <p14:tracePt t="69283" x="6562725" y="2103438"/>
          <p14:tracePt t="69291" x="6575425" y="2084388"/>
          <p14:tracePt t="69299" x="6581775" y="2078038"/>
          <p14:tracePt t="69307" x="6588125" y="2065338"/>
          <p14:tracePt t="69315" x="6588125" y="2052638"/>
          <p14:tracePt t="69324" x="6594475" y="2046288"/>
          <p14:tracePt t="69331" x="6594475" y="2039938"/>
          <p14:tracePt t="69340" x="6594475" y="2027238"/>
          <p14:tracePt t="69356" x="6594475" y="2020888"/>
          <p14:tracePt t="69363" x="6594475" y="2014538"/>
          <p14:tracePt t="69372" x="6594475" y="2008188"/>
          <p14:tracePt t="69380" x="6594475" y="2001838"/>
          <p14:tracePt t="69387" x="6588125" y="1995488"/>
          <p14:tracePt t="69396" x="6581775" y="1989138"/>
          <p14:tracePt t="69401" x="6581775" y="1976438"/>
          <p14:tracePt t="69409" x="6575425" y="1963738"/>
          <p14:tracePt t="69417" x="6575425" y="1957388"/>
          <p14:tracePt t="69425" x="6575425" y="1944688"/>
          <p14:tracePt t="69433" x="6569075" y="1931988"/>
          <p14:tracePt t="69441" x="6562725" y="1924050"/>
          <p14:tracePt t="69449" x="6562725" y="1911350"/>
          <p14:tracePt t="69457" x="6550025" y="1898650"/>
          <p14:tracePt t="69465" x="6543675" y="1873250"/>
          <p14:tracePt t="69473" x="6530975" y="1860550"/>
          <p14:tracePt t="69481" x="6524625" y="1847850"/>
          <p14:tracePt t="69490" x="6511925" y="1835150"/>
          <p14:tracePt t="69497" x="6499225" y="1822450"/>
          <p14:tracePt t="69506" x="6486525" y="1816100"/>
          <p14:tracePt t="69514" x="6473825" y="1803400"/>
          <p14:tracePt t="69521" x="6467475" y="1790700"/>
          <p14:tracePt t="69530" x="6461125" y="1784350"/>
          <p14:tracePt t="69575" x="6448425" y="1784350"/>
          <p14:tracePt t="69591" x="6448425" y="1778000"/>
          <p14:tracePt t="69599" x="6435725" y="1771650"/>
          <p14:tracePt t="69607" x="6429375" y="1771650"/>
          <p14:tracePt t="69615" x="6429375" y="1765300"/>
          <p14:tracePt t="69623" x="6416675" y="1765300"/>
          <p14:tracePt t="69631" x="6410325" y="1765300"/>
          <p14:tracePt t="69647" x="6410325" y="1758950"/>
          <p14:tracePt t="69656" x="6403975" y="1758950"/>
          <p14:tracePt t="69663" x="6397625" y="1752600"/>
          <p14:tracePt t="69672" x="6397625" y="1746250"/>
          <p14:tracePt t="69679" x="6384925" y="1746250"/>
          <p14:tracePt t="69688" x="6378575" y="1739900"/>
          <p14:tracePt t="69696" x="6378575" y="1733550"/>
          <p14:tracePt t="69704" x="6372225" y="1727200"/>
          <p14:tracePt t="69709" x="6365875" y="1727200"/>
          <p14:tracePt t="69725" x="6359525" y="1727200"/>
          <p14:tracePt t="69777" x="6353175" y="1720850"/>
          <p14:tracePt t="70479" x="6340475" y="1733550"/>
          <p14:tracePt t="70487" x="6327775" y="1746250"/>
          <p14:tracePt t="70496" x="6302375" y="1778000"/>
          <p14:tracePt t="70503" x="6264275" y="1816100"/>
          <p14:tracePt t="70513" x="6226175" y="1860550"/>
          <p14:tracePt t="70520" x="6175375" y="1911350"/>
          <p14:tracePt t="70530" x="6103938" y="1963738"/>
          <p14:tracePt t="70535" x="6015038" y="2039938"/>
          <p14:tracePt t="70545" x="5900738" y="2122488"/>
          <p14:tracePt t="70552" x="5767388" y="2217738"/>
          <p14:tracePt t="70560" x="5626100" y="2332038"/>
          <p14:tracePt t="70568" x="5454650" y="2460625"/>
          <p14:tracePt t="70575" x="5283200" y="2574925"/>
          <p14:tracePt t="70583" x="5148263" y="2670175"/>
          <p14:tracePt t="70592" x="5046663" y="2759075"/>
          <p14:tracePt t="70599" x="4951413" y="2849563"/>
          <p14:tracePt t="70607" x="4868863" y="2919413"/>
          <p14:tracePt t="70615" x="4797425" y="2970213"/>
          <p14:tracePt t="70624" x="4721225" y="3046413"/>
          <p14:tracePt t="70629" x="4638675" y="3103563"/>
          <p14:tracePt t="70638" x="4549775" y="3160713"/>
          <p14:tracePt t="70646" x="4460875" y="3211513"/>
          <p14:tracePt t="70654" x="4384675" y="3263900"/>
          <p14:tracePt t="70664" x="4306888" y="3289300"/>
          <p14:tracePt t="70670" x="4237038" y="3314700"/>
          <p14:tracePt t="70680" x="4173538" y="3352800"/>
          <p14:tracePt t="70685" x="4103688" y="3378200"/>
          <p14:tracePt t="70694" x="4040188" y="3397250"/>
          <p14:tracePt t="70701" x="3963988" y="3435350"/>
          <p14:tracePt t="70711" x="3894138" y="3460750"/>
          <p14:tracePt t="70717" x="3816350" y="3486150"/>
          <p14:tracePt t="70726" x="3740150" y="3511550"/>
          <p14:tracePt t="70734" x="3663950" y="3536950"/>
          <p14:tracePt t="70742" x="3575050" y="3562350"/>
          <p14:tracePt t="70749" x="3492500" y="3587750"/>
          <p14:tracePt t="70758" x="3389313" y="3613150"/>
          <p14:tracePt t="70765" x="3294063" y="3632200"/>
          <p14:tracePt t="70773" x="3198813" y="3652838"/>
          <p14:tracePt t="70784" x="3109913" y="3665538"/>
          <p14:tracePt t="70790" x="3046413" y="3684588"/>
          <p14:tracePt t="70799" x="3001963" y="3697288"/>
          <p14:tracePt t="70803" x="2962275" y="3716338"/>
          <p14:tracePt t="70815" x="2955925" y="3716338"/>
          <p14:tracePt t="70820" x="2943225" y="3716338"/>
          <p14:tracePt t="70829" x="2936875" y="3716338"/>
          <p14:tracePt t="70835" x="2930525" y="3716338"/>
          <p14:tracePt t="70844" x="2917825" y="3722688"/>
          <p14:tracePt t="70852" x="2898775" y="3722688"/>
          <p14:tracePt t="70860" x="2867025" y="3722688"/>
          <p14:tracePt t="70868" x="2854325" y="3722688"/>
          <p14:tracePt t="70876" x="2841625" y="3709988"/>
          <p14:tracePt t="70883" x="2835275" y="3703638"/>
          <p14:tracePt t="70892" x="2835275" y="3697288"/>
          <p14:tracePt t="70899" x="2828925" y="3697288"/>
          <p14:tracePt t="70909" x="2822575" y="3684588"/>
          <p14:tracePt t="70915" x="2809875" y="3665538"/>
          <p14:tracePt t="70925" x="2797175" y="3659188"/>
          <p14:tracePt t="70931" x="2778125" y="3638550"/>
          <p14:tracePt t="70941" x="2759075" y="3619500"/>
          <p14:tracePt t="70947" x="2733675" y="3600450"/>
          <p14:tracePt t="70956" x="2708275" y="3575050"/>
          <p14:tracePt t="70963" x="2689225" y="3556000"/>
          <p14:tracePt t="70972" x="2676525" y="3530600"/>
          <p14:tracePt t="70980" x="2663825" y="3511550"/>
          <p14:tracePt t="70989" x="2651125" y="3498850"/>
          <p14:tracePt t="70996" x="2644775" y="3486150"/>
          <p14:tracePt t="71004" x="2644775" y="3479800"/>
          <p14:tracePt t="71137" x="2644775" y="3486150"/>
          <p14:tracePt t="71146" x="2651125" y="3517900"/>
          <p14:tracePt t="71154" x="2651125" y="3543300"/>
          <p14:tracePt t="71163" x="2651125" y="3568700"/>
          <p14:tracePt t="71170" x="2651125" y="3600450"/>
          <p14:tracePt t="71179" x="2651125" y="3646488"/>
          <p14:tracePt t="71185" x="2644775" y="3678238"/>
          <p14:tracePt t="71195" x="2632075" y="3722688"/>
          <p14:tracePt t="71202" x="2625725" y="3767138"/>
          <p14:tracePt t="71209" x="2619375" y="3805238"/>
          <p14:tracePt t="71217" x="2606675" y="3836988"/>
          <p14:tracePt t="71225" x="2593975" y="3881438"/>
          <p14:tracePt t="71233" x="2574925" y="3932238"/>
          <p14:tracePt t="71241" x="2562225" y="3976688"/>
          <p14:tracePt t="71247" x="2555875" y="4021138"/>
          <p14:tracePt t="71256" x="2543175" y="4065588"/>
          <p14:tracePt t="71263" x="2536825" y="4111625"/>
          <p14:tracePt t="71271" x="2524125" y="4156075"/>
          <p14:tracePt t="71279" x="2524125" y="4187825"/>
          <p14:tracePt t="71288" x="2524125" y="4213225"/>
          <p14:tracePt t="71295" x="2524125" y="4225925"/>
          <p14:tracePt t="71305" x="2524125" y="4232275"/>
          <p14:tracePt t="71312" x="2524125" y="4244975"/>
          <p14:tracePt t="71320" x="2524125" y="4251325"/>
          <p14:tracePt t="71328" x="2524125" y="4257675"/>
          <p14:tracePt t="71336" x="2524125" y="4264025"/>
          <p14:tracePt t="71477" x="2530475" y="4251325"/>
          <p14:tracePt t="71485" x="2543175" y="4213225"/>
          <p14:tracePt t="71494" x="2562225" y="4168775"/>
          <p14:tracePt t="71502" x="2574925" y="4117975"/>
          <p14:tracePt t="71511" x="2593975" y="4065588"/>
          <p14:tracePt t="71517" x="2606675" y="4014788"/>
          <p14:tracePt t="71525" x="2613025" y="3970338"/>
          <p14:tracePt t="71536" x="2632075" y="3925888"/>
          <p14:tracePt t="71544" x="2632075" y="3881438"/>
          <p14:tracePt t="71552" x="2632075" y="3849688"/>
          <p14:tracePt t="71560" x="2632075" y="3811588"/>
          <p14:tracePt t="71567" x="2632075" y="3786188"/>
          <p14:tracePt t="71575" x="2632075" y="3754438"/>
          <p14:tracePt t="71586" x="2632075" y="3722688"/>
          <p14:tracePt t="71595" x="2632075" y="3709988"/>
          <p14:tracePt t="71603" x="2632075" y="3697288"/>
          <p14:tracePt t="71609" x="2632075" y="3690938"/>
          <p14:tracePt t="71617" x="2632075" y="3671888"/>
          <p14:tracePt t="71625" x="2632075" y="3659188"/>
          <p14:tracePt t="71633" x="2632075" y="3652838"/>
          <p14:tracePt t="71644" x="2632075" y="3638550"/>
          <p14:tracePt t="71652" x="2632075" y="3632200"/>
          <p14:tracePt t="71661" x="2632075" y="3619500"/>
          <p14:tracePt t="71667" x="2632075" y="3606800"/>
          <p14:tracePt t="71675" x="2632075" y="3600450"/>
          <p14:tracePt t="71686" x="2632075" y="3587750"/>
          <p14:tracePt t="71694" x="2632075" y="3581400"/>
          <p14:tracePt t="71703" x="2632075" y="3568700"/>
          <p14:tracePt t="71709" x="2632075" y="3562350"/>
          <p14:tracePt t="71725" x="2632075" y="3556000"/>
          <p14:tracePt t="71733" x="2632075" y="3543300"/>
          <p14:tracePt t="71749" x="2632075" y="3530600"/>
          <p14:tracePt t="71757" x="2632075" y="3524250"/>
          <p14:tracePt t="71765" x="2632075" y="3517900"/>
          <p14:tracePt t="71773" x="2632075" y="3505200"/>
          <p14:tracePt t="71783" x="2625725" y="3492500"/>
          <p14:tracePt t="71797" x="2625725" y="3486150"/>
          <p14:tracePt t="71914" x="2619375" y="3486150"/>
          <p14:tracePt t="71922" x="2619375" y="3549650"/>
          <p14:tracePt t="71930" x="2619375" y="3625850"/>
          <p14:tracePt t="71938" x="2606675" y="3703638"/>
          <p14:tracePt t="71945" x="2593975" y="3767138"/>
          <p14:tracePt t="71954" x="2581275" y="3843338"/>
          <p14:tracePt t="71962" x="2568575" y="3906838"/>
          <p14:tracePt t="71967" x="2562225" y="3970338"/>
          <p14:tracePt t="71975" x="2555875" y="4014788"/>
          <p14:tracePt t="71983" x="2549525" y="4073525"/>
          <p14:tracePt t="71991" x="2549525" y="4117975"/>
          <p14:tracePt t="72009" x="2530475" y="4232275"/>
          <p14:tracePt t="72015" x="2524125" y="4289425"/>
          <p14:tracePt t="72023" x="2517775" y="4352925"/>
          <p14:tracePt t="72031" x="2503488" y="4410075"/>
          <p14:tracePt t="72039" x="2497138" y="4454525"/>
          <p14:tracePt t="72047" x="2484438" y="4498975"/>
          <p14:tracePt t="72055" x="2471738" y="4538663"/>
          <p14:tracePt t="72063" x="2465388" y="4557713"/>
          <p14:tracePt t="72071" x="2446338" y="4595813"/>
          <p14:tracePt t="72079" x="2433638" y="4621213"/>
          <p14:tracePt t="72088" x="2427288" y="4640263"/>
          <p14:tracePt t="72095" x="2414588" y="4659313"/>
          <p14:tracePt t="72104" x="2408238" y="4684713"/>
          <p14:tracePt t="72111" x="2408238" y="4691063"/>
          <p14:tracePt t="72117" x="2408238" y="4703763"/>
          <p14:tracePt t="72126" x="2408238" y="4716463"/>
          <p14:tracePt t="72133" x="2408238" y="4722813"/>
          <p14:tracePt t="72141" x="2408238" y="4729163"/>
          <p14:tracePt t="72253" x="2408238" y="4716463"/>
          <p14:tracePt t="72261" x="2414588" y="4678363"/>
          <p14:tracePt t="72267" x="2427288" y="4633913"/>
          <p14:tracePt t="72276" x="2439988" y="4589463"/>
          <p14:tracePt t="72283" x="2459038" y="4538663"/>
          <p14:tracePt t="72291" x="2471738" y="4486275"/>
          <p14:tracePt t="72300" x="2490788" y="4429125"/>
          <p14:tracePt t="72307" x="2503488" y="4371975"/>
          <p14:tracePt t="72315" x="2524125" y="4308475"/>
          <p14:tracePt t="72323" x="2536825" y="4238625"/>
          <p14:tracePt t="72331" x="2555875" y="4194175"/>
          <p14:tracePt t="72339" x="2562225" y="4149725"/>
          <p14:tracePt t="72347" x="2568575" y="4105275"/>
          <p14:tracePt t="72356" x="2574925" y="4059238"/>
          <p14:tracePt t="72363" x="2587625" y="4014788"/>
          <p14:tracePt t="72372" x="2593975" y="3970338"/>
          <p14:tracePt t="72379" x="2600325" y="3925888"/>
          <p14:tracePt t="72387" x="2600325" y="3881438"/>
          <p14:tracePt t="72395" x="2606675" y="3849688"/>
          <p14:tracePt t="72403" x="2619375" y="3811588"/>
          <p14:tracePt t="72410" x="2619375" y="3779838"/>
          <p14:tracePt t="72418" x="2625725" y="3748088"/>
          <p14:tracePt t="72426" x="2632075" y="3722688"/>
          <p14:tracePt t="72433" x="2632075" y="3703638"/>
          <p14:tracePt t="72441" x="2632075" y="3690938"/>
          <p14:tracePt t="72449" x="2638425" y="3671888"/>
          <p14:tracePt t="72457" x="2638425" y="3646488"/>
          <p14:tracePt t="72466" x="2644775" y="3619500"/>
          <p14:tracePt t="72473" x="2644775" y="3606800"/>
          <p14:tracePt t="72481" x="2651125" y="3594100"/>
          <p14:tracePt t="72489" x="2657475" y="3568700"/>
          <p14:tracePt t="72497" x="2663825" y="3556000"/>
          <p14:tracePt t="72505" x="2670175" y="3536950"/>
          <p14:tracePt t="72513" x="2676525" y="3530600"/>
          <p14:tracePt t="72521" x="2676525" y="3517900"/>
          <p14:tracePt t="72529" x="2676525" y="3505200"/>
          <p14:tracePt t="72545" x="2676525" y="3492500"/>
          <p14:tracePt t="72554" x="2676525" y="3486150"/>
          <p14:tracePt t="72561" x="2676525" y="3473450"/>
          <p14:tracePt t="72570" x="2676525" y="3460750"/>
          <p14:tracePt t="72575" x="2676525" y="3454400"/>
          <p14:tracePt t="72729" x="2676525" y="3473450"/>
          <p14:tracePt t="72738" x="2682875" y="3530600"/>
          <p14:tracePt t="72746" x="2689225" y="3594100"/>
          <p14:tracePt t="72754" x="2695575" y="3659188"/>
          <p14:tracePt t="72762" x="2695575" y="3722688"/>
          <p14:tracePt t="72770" x="2695575" y="3786188"/>
          <p14:tracePt t="72778" x="2708275" y="3849688"/>
          <p14:tracePt t="72785" x="2714625" y="3919538"/>
          <p14:tracePt t="72793" x="2714625" y="3983038"/>
          <p14:tracePt t="72802" x="2714625" y="4046538"/>
          <p14:tracePt t="72810" x="2720975" y="4111625"/>
          <p14:tracePt t="72818" x="2720975" y="4175125"/>
          <p14:tracePt t="72826" x="2720975" y="4232275"/>
          <p14:tracePt t="72833" x="2708275" y="4276725"/>
          <p14:tracePt t="72842" x="2695575" y="4321175"/>
          <p14:tracePt t="72849" x="2682875" y="4365625"/>
          <p14:tracePt t="72857" x="2670175" y="4391025"/>
          <p14:tracePt t="72864" x="2663825" y="4410075"/>
          <p14:tracePt t="72871" x="2657475" y="4429125"/>
          <p14:tracePt t="72879" x="2651125" y="4441825"/>
          <p14:tracePt t="72887" x="2644775" y="4454525"/>
          <p14:tracePt t="72895" x="2638425" y="4467225"/>
          <p14:tracePt t="72903" x="2638425" y="4473575"/>
          <p14:tracePt t="72911" x="2638425" y="4486275"/>
          <p14:tracePt t="72920" x="2632075" y="4498975"/>
          <p14:tracePt t="72927" x="2625725" y="4506913"/>
          <p14:tracePt t="72936" x="2619375" y="4519613"/>
          <p14:tracePt t="72943" x="2619375" y="4525963"/>
          <p14:tracePt t="73012" x="2613025" y="4525963"/>
          <p14:tracePt t="73017" x="2613025" y="4498975"/>
          <p14:tracePt t="73027" x="2613025" y="4454525"/>
          <p14:tracePt t="73034" x="2625725" y="4410075"/>
          <p14:tracePt t="73042" x="2638425" y="4352925"/>
          <p14:tracePt t="73050" x="2657475" y="4295775"/>
          <p14:tracePt t="73057" x="2670175" y="4232275"/>
          <p14:tracePt t="73065" x="2689225" y="4168775"/>
          <p14:tracePt t="73073" x="2708275" y="4098925"/>
          <p14:tracePt t="73081" x="2714625" y="4046538"/>
          <p14:tracePt t="73089" x="2714625" y="3983038"/>
          <p14:tracePt t="73097" x="2720975" y="3925888"/>
          <p14:tracePt t="73105" x="2727325" y="3868738"/>
          <p14:tracePt t="73113" x="2733675" y="3817938"/>
          <p14:tracePt t="73121" x="2746375" y="3773488"/>
          <p14:tracePt t="73129" x="2752725" y="3735388"/>
          <p14:tracePt t="73137" x="2765425" y="3703638"/>
          <p14:tracePt t="73145" x="2778125" y="3665538"/>
          <p14:tracePt t="73153" x="2778125" y="3646488"/>
          <p14:tracePt t="73161" x="2784475" y="3619500"/>
          <p14:tracePt t="73170" x="2790825" y="3613150"/>
          <p14:tracePt t="73176" x="2790825" y="3600450"/>
          <p14:tracePt t="73184" x="2790825" y="3594100"/>
          <p14:tracePt t="73193" x="2790825" y="3581400"/>
          <p14:tracePt t="73200" x="2790825" y="3575050"/>
          <p14:tracePt t="73283" x="2790825" y="3581400"/>
          <p14:tracePt t="73292" x="2790825" y="3638550"/>
          <p14:tracePt t="73300" x="2790825" y="3703638"/>
          <p14:tracePt t="73307" x="2790825" y="3767138"/>
          <p14:tracePt t="73315" x="2790825" y="3830638"/>
          <p14:tracePt t="73321" x="2778125" y="3894138"/>
          <p14:tracePt t="73329" x="2765425" y="3963988"/>
          <p14:tracePt t="73337" x="2746375" y="4027488"/>
          <p14:tracePt t="73345" x="2733675" y="4092575"/>
          <p14:tracePt t="73355" x="2714625" y="4143375"/>
          <p14:tracePt t="73361" x="2701925" y="4187825"/>
          <p14:tracePt t="73370" x="2682875" y="4232275"/>
          <p14:tracePt t="73377" x="2676525" y="4257675"/>
          <p14:tracePt t="73386" x="2676525" y="4283075"/>
          <p14:tracePt t="73393" x="2676525" y="4295775"/>
          <p14:tracePt t="73402" x="2676525" y="4308475"/>
          <p14:tracePt t="73409" x="2676525" y="4327525"/>
          <p14:tracePt t="73418" x="2676525" y="4333875"/>
          <p14:tracePt t="73426" x="2676525" y="4346575"/>
          <p14:tracePt t="73437" x="2676525" y="4352925"/>
          <p14:tracePt t="73495" x="2676525" y="4359275"/>
          <p14:tracePt t="73503" x="2682875" y="4365625"/>
          <p14:tracePt t="73531" x="2689225" y="4365625"/>
          <p14:tracePt t="73579" x="2695575" y="4365625"/>
          <p14:tracePt t="73587" x="2708275" y="4340225"/>
          <p14:tracePt t="73595" x="2720975" y="4295775"/>
          <p14:tracePt t="73603" x="2733675" y="4251325"/>
          <p14:tracePt t="73611" x="2752725" y="4200525"/>
          <p14:tracePt t="73619" x="2759075" y="4156075"/>
          <p14:tracePt t="73627" x="2771775" y="4143375"/>
          <p14:tracePt t="73634" x="2778125" y="4124325"/>
          <p14:tracePt t="73642" x="2778125" y="4111625"/>
          <p14:tracePt t="73650" x="2778125" y="4105275"/>
          <p14:tracePt t="73658" x="2784475" y="4092575"/>
          <p14:tracePt t="73665" x="2784475" y="4079875"/>
          <p14:tracePt t="73673" x="2784475" y="4073525"/>
          <p14:tracePt t="73681" x="2784475" y="4052888"/>
          <p14:tracePt t="73689" x="2784475" y="4033838"/>
          <p14:tracePt t="73697" x="2784475" y="4014788"/>
          <p14:tracePt t="73705" x="2784475" y="3989388"/>
          <p14:tracePt t="73713" x="2790825" y="3957638"/>
          <p14:tracePt t="73721" x="2797175" y="3919538"/>
          <p14:tracePt t="73729" x="2797175" y="3887788"/>
          <p14:tracePt t="73737" x="2797175" y="3843338"/>
          <p14:tracePt t="73745" x="2797175" y="3805238"/>
          <p14:tracePt t="73753" x="2797175" y="3760788"/>
          <p14:tracePt t="73761" x="2797175" y="3716338"/>
          <p14:tracePt t="73769" x="2797175" y="3684588"/>
          <p14:tracePt t="73777" x="2784475" y="3638550"/>
          <p14:tracePt t="73785" x="2784475" y="3606800"/>
          <p14:tracePt t="73793" x="2784475" y="3581400"/>
          <p14:tracePt t="73800" x="2778125" y="3562350"/>
          <p14:tracePt t="73809" x="2765425" y="3549650"/>
          <p14:tracePt t="73816" x="2752725" y="3530600"/>
          <p14:tracePt t="73823" x="2740025" y="3524250"/>
          <p14:tracePt t="73831" x="2727325" y="3511550"/>
          <p14:tracePt t="73839" x="2720975" y="3505200"/>
          <p14:tracePt t="73847" x="2708275" y="3492500"/>
          <p14:tracePt t="73855" x="2695575" y="3486150"/>
          <p14:tracePt t="73863" x="2689225" y="3479800"/>
          <p14:tracePt t="73871" x="2670175" y="3479800"/>
          <p14:tracePt t="73879" x="2657475" y="3479800"/>
          <p14:tracePt t="73888" x="2644775" y="3479800"/>
          <p14:tracePt t="73895" x="2619375" y="3479800"/>
          <p14:tracePt t="73904" x="2587625" y="3479800"/>
          <p14:tracePt t="73911" x="2530475" y="3498850"/>
          <p14:tracePt t="73921" x="2465388" y="3517900"/>
          <p14:tracePt t="73927" x="2395538" y="3556000"/>
          <p14:tracePt t="73936" x="2319338" y="3600450"/>
          <p14:tracePt t="73942" x="2217738" y="3659188"/>
          <p14:tracePt t="73950" x="2109788" y="3729038"/>
          <p14:tracePt t="73957" x="2025650" y="3779838"/>
          <p14:tracePt t="73965" x="1968500" y="3849688"/>
          <p14:tracePt t="73973" x="1924050" y="3925888"/>
          <p14:tracePt t="73982" x="1898650" y="4014788"/>
          <p14:tracePt t="73989" x="1879600" y="4079875"/>
          <p14:tracePt t="73997" x="1866900" y="4143375"/>
          <p14:tracePt t="74005" x="1866900" y="4200525"/>
          <p14:tracePt t="74013" x="1866900" y="4264025"/>
          <p14:tracePt t="74021" x="1854200" y="4314825"/>
          <p14:tracePt t="74029" x="1854200" y="4378325"/>
          <p14:tracePt t="74037" x="1854200" y="4448175"/>
          <p14:tracePt t="74045" x="1860550" y="4513263"/>
          <p14:tracePt t="74053" x="1866900" y="4576763"/>
          <p14:tracePt t="74061" x="1879600" y="4621213"/>
          <p14:tracePt t="74069" x="1892300" y="4665663"/>
          <p14:tracePt t="74077" x="1905000" y="4710113"/>
          <p14:tracePt t="74085" x="1917700" y="4760913"/>
          <p14:tracePt t="74091" x="1936750" y="4805363"/>
          <p14:tracePt t="74100" x="1955800" y="4843463"/>
          <p14:tracePt t="74108" x="1968500" y="4868863"/>
          <p14:tracePt t="74116" x="1993900" y="4894263"/>
          <p14:tracePt t="74123" x="2019300" y="4926013"/>
          <p14:tracePt t="74131" x="2038350" y="4953000"/>
          <p14:tracePt t="74139" x="2078038" y="4972050"/>
          <p14:tracePt t="74147" x="2116138" y="4997450"/>
          <p14:tracePt t="74155" x="2154238" y="5010150"/>
          <p14:tracePt t="74163" x="2185988" y="5022850"/>
          <p14:tracePt t="74171" x="2224088" y="5041900"/>
          <p14:tracePt t="74179" x="2236788" y="5048250"/>
          <p14:tracePt t="74187" x="2249488" y="5054600"/>
          <p14:tracePt t="74195" x="2268538" y="5060950"/>
          <p14:tracePt t="74203" x="2281238" y="5060950"/>
          <p14:tracePt t="74211" x="2306638" y="5060950"/>
          <p14:tracePt t="74219" x="2325688" y="5060950"/>
          <p14:tracePt t="74227" x="2351088" y="5060950"/>
          <p14:tracePt t="74234" x="2389188" y="5048250"/>
          <p14:tracePt t="74242" x="2427288" y="5016500"/>
          <p14:tracePt t="74250" x="2452688" y="4991100"/>
          <p14:tracePt t="74259" x="2497138" y="4940300"/>
          <p14:tracePt t="74266" x="2524125" y="4881563"/>
          <p14:tracePt t="74273" x="2543175" y="4818063"/>
          <p14:tracePt t="74281" x="2562225" y="4760913"/>
          <p14:tracePt t="74289" x="2581275" y="4697413"/>
          <p14:tracePt t="74297" x="2593975" y="4640263"/>
          <p14:tracePt t="74305" x="2613025" y="4583113"/>
          <p14:tracePt t="74313" x="2613025" y="4519613"/>
          <p14:tracePt t="74321" x="2625725" y="4460875"/>
          <p14:tracePt t="74329" x="2644775" y="4397375"/>
          <p14:tracePt t="74337" x="2657475" y="4327525"/>
          <p14:tracePt t="74345" x="2670175" y="4264025"/>
          <p14:tracePt t="74353" x="2676525" y="4200525"/>
          <p14:tracePt t="74361" x="2676525" y="4137025"/>
          <p14:tracePt t="74369" x="2682875" y="4079875"/>
          <p14:tracePt t="74377" x="2689225" y="4027488"/>
          <p14:tracePt t="74385" x="2689225" y="3970338"/>
          <p14:tracePt t="74391" x="2689225" y="3906838"/>
          <p14:tracePt t="74401" x="2695575" y="3862388"/>
          <p14:tracePt t="74409" x="2701925" y="3849688"/>
          <p14:tracePt t="74415" x="2701925" y="3836988"/>
          <p14:tracePt t="74424" x="2701925" y="3824288"/>
          <p14:tracePt t="74431" x="2701925" y="3817938"/>
          <p14:tracePt t="74440" x="2701925" y="3805238"/>
          <p14:tracePt t="74447" x="2701925" y="3798888"/>
          <p14:tracePt t="74455" x="2701925" y="3786188"/>
          <p14:tracePt t="74463" x="2701925" y="3773488"/>
          <p14:tracePt t="74472" x="2701925" y="3767138"/>
          <p14:tracePt t="74479" x="2695575" y="3754438"/>
          <p14:tracePt t="74487" x="2695575" y="3735388"/>
          <p14:tracePt t="74495" x="2695575" y="3716338"/>
          <p14:tracePt t="74503" x="2695575" y="3697288"/>
          <p14:tracePt t="74511" x="2695575" y="3684588"/>
          <p14:tracePt t="74520" x="2689225" y="3678238"/>
          <p14:tracePt t="74527" x="2689225" y="3665538"/>
          <p14:tracePt t="74536" x="2689225" y="3652838"/>
          <p14:tracePt t="74543" x="2689225" y="3646488"/>
          <p14:tracePt t="74550" x="2689225" y="3632200"/>
          <p14:tracePt t="74558" x="2682875" y="3625850"/>
          <p14:tracePt t="74577" x="2682875" y="3619500"/>
          <p14:tracePt t="75931" x="2682875" y="3632200"/>
          <p14:tracePt t="75939" x="2695575" y="3678238"/>
          <p14:tracePt t="75956" x="2695575" y="3684588"/>
          <p14:tracePt t="75967" x="2695575" y="3690938"/>
          <p14:tracePt t="75975" x="2695575" y="3697288"/>
          <p14:tracePt t="76133" x="2689225" y="3690938"/>
          <p14:tracePt t="76181" x="2682875" y="3684588"/>
          <p14:tracePt t="76209" x="2670175" y="3678238"/>
          <p14:tracePt t="76217" x="2663825" y="3671888"/>
          <p14:tracePt t="77117" x="2663825" y="3665538"/>
          <p14:tracePt t="77125" x="2670175" y="3659188"/>
          <p14:tracePt t="77133" x="2676525" y="3659188"/>
          <p14:tracePt t="77141" x="2676525" y="3652838"/>
          <p14:tracePt t="77283" x="2676525" y="3665538"/>
          <p14:tracePt t="77289" x="2682875" y="3671888"/>
          <p14:tracePt t="77298" x="2689225" y="3684588"/>
          <p14:tracePt t="77306" x="2701925" y="3697288"/>
          <p14:tracePt t="77314" x="2714625" y="3703638"/>
          <p14:tracePt t="77323" x="2714625" y="3709988"/>
          <p14:tracePt t="77329" x="2720975" y="3716338"/>
          <p14:tracePt t="77339" x="2727325" y="3722688"/>
          <p14:tracePt t="77345" x="2733675" y="3722688"/>
          <p14:tracePt t="77353" x="2733675" y="3729038"/>
          <p14:tracePt t="77361" x="2740025" y="3735388"/>
          <p14:tracePt t="77369" x="2746375" y="3741738"/>
          <p14:tracePt t="77377" x="2752725" y="3754438"/>
          <p14:tracePt t="77385" x="2759075" y="3767138"/>
          <p14:tracePt t="77393" x="2765425" y="3779838"/>
          <p14:tracePt t="77401" x="2765425" y="3792538"/>
          <p14:tracePt t="77409" x="2765425" y="3805238"/>
          <p14:tracePt t="77417" x="2765425" y="3811588"/>
          <p14:tracePt t="77425" x="2759075" y="3824288"/>
          <p14:tracePt t="77433" x="2759075" y="3836988"/>
          <p14:tracePt t="77441" x="2746375" y="3849688"/>
          <p14:tracePt t="77450" x="2740025" y="3849688"/>
          <p14:tracePt t="77456" x="2733675" y="3862388"/>
          <p14:tracePt t="77464" x="2733675" y="3868738"/>
          <p14:tracePt t="77539" x="2720975" y="3868738"/>
          <p14:tracePt t="77547" x="2714625" y="3862388"/>
          <p14:tracePt t="77555" x="2714625" y="3856038"/>
          <p14:tracePt t="77564" x="2714625" y="3849688"/>
          <p14:tracePt t="77572" x="2708275" y="3843338"/>
          <p14:tracePt t="77580" x="2708275" y="3836988"/>
          <p14:tracePt t="77589" x="2708275" y="3830638"/>
          <p14:tracePt t="77595" x="2708275" y="3824288"/>
          <p14:tracePt t="77611" x="2708275" y="3817938"/>
          <p14:tracePt t="77635" x="2701925" y="3817938"/>
          <p14:tracePt t="77648" x="2701925" y="3811588"/>
          <p14:tracePt t="77749" x="2701925" y="3817938"/>
          <p14:tracePt t="77757" x="2701925" y="3824288"/>
          <p14:tracePt t="77765" x="2701925" y="3836988"/>
          <p14:tracePt t="77773" x="2708275" y="3836988"/>
          <p14:tracePt t="77782" x="2708275" y="3843338"/>
          <p14:tracePt t="77789" x="2708275" y="3849688"/>
          <p14:tracePt t="78065" x="2701925" y="3856038"/>
          <p14:tracePt t="78073" x="2644775" y="3868738"/>
          <p14:tracePt t="78081" x="2581275" y="3881438"/>
          <p14:tracePt t="78090" x="2509838" y="3900488"/>
          <p14:tracePt t="78098" x="2446338" y="3906838"/>
          <p14:tracePt t="78105" x="2389188" y="3919538"/>
          <p14:tracePt t="78114" x="2351088" y="3919538"/>
          <p14:tracePt t="78122" x="2306638" y="3919538"/>
          <p14:tracePt t="78127" x="2249488" y="3919538"/>
          <p14:tracePt t="78135" x="2211388" y="3919538"/>
          <p14:tracePt t="78143" x="2154238" y="3919538"/>
          <p14:tracePt t="78151" x="2103438" y="3913188"/>
          <p14:tracePt t="78159" x="2025650" y="3913188"/>
          <p14:tracePt t="78167" x="1949450" y="3925888"/>
          <p14:tracePt t="78175" x="1854200" y="3944938"/>
          <p14:tracePt t="78183" x="1758950" y="3963988"/>
          <p14:tracePt t="78191" x="1682750" y="3970338"/>
          <p14:tracePt t="78200" x="1606550" y="3976688"/>
          <p14:tracePt t="78207" x="1554163" y="3976688"/>
          <p14:tracePt t="78216" x="1509713" y="3983038"/>
          <p14:tracePt t="78223" x="1490663" y="3983038"/>
          <p14:tracePt t="78232" x="1477963" y="3983038"/>
          <p14:tracePt t="78410" x="1471613" y="3983038"/>
          <p14:tracePt t="78418" x="1465263" y="3976688"/>
          <p14:tracePt t="78426" x="1458913" y="3963988"/>
          <p14:tracePt t="78434" x="1452563" y="3938588"/>
          <p14:tracePt t="78441" x="1452563" y="3932238"/>
          <p14:tracePt t="78451" x="1452563" y="3919538"/>
          <p14:tracePt t="78460" x="1452563" y="3913188"/>
          <p14:tracePt t="78467" x="1452563" y="3906838"/>
          <p14:tracePt t="78475" x="1458913" y="3900488"/>
          <p14:tracePt t="78483" x="1458913" y="3894138"/>
          <p14:tracePt t="78499" x="1458913" y="3887788"/>
          <p14:tracePt t="78507" x="1465263" y="3887788"/>
          <p14:tracePt t="78516" x="1465263" y="3881438"/>
          <p14:tracePt t="78564" x="1471613" y="3881438"/>
          <p14:tracePt t="78575" x="1477963" y="3881438"/>
          <p14:tracePt t="78584" x="1477963" y="3875088"/>
          <p14:tracePt t="78591" x="1484313" y="3875088"/>
          <p14:tracePt t="78788" x="1484313" y="3868738"/>
          <p14:tracePt t="78946" x="1490663" y="3862388"/>
          <p14:tracePt t="78956" x="1497013" y="3862388"/>
          <p14:tracePt t="78961" x="1509713" y="3862388"/>
          <p14:tracePt t="78970" x="1516063" y="3862388"/>
          <p14:tracePt t="78986" x="1528763" y="3862388"/>
          <p14:tracePt t="79002" x="1535113" y="3862388"/>
          <p14:tracePt t="79009" x="1541463" y="3856038"/>
          <p14:tracePt t="79025" x="1547813" y="3856038"/>
          <p14:tracePt t="79223" x="1554163" y="3856038"/>
          <p14:tracePt t="79239" x="1560513" y="3849688"/>
          <p14:tracePt t="79255" x="1566863" y="3849688"/>
          <p14:tracePt t="79270" x="1573213" y="3849688"/>
          <p14:tracePt t="79277" x="1579563" y="3849688"/>
          <p14:tracePt t="79294" x="1585913" y="3849688"/>
          <p14:tracePt t="79301" x="1598613" y="3849688"/>
          <p14:tracePt t="79321" x="1606550" y="3849688"/>
          <p14:tracePt t="79331" x="1612900" y="3849688"/>
          <p14:tracePt t="79339" x="1619250" y="3849688"/>
          <p14:tracePt t="79348" x="1625600" y="3849688"/>
          <p14:tracePt t="79371" x="1631950" y="3849688"/>
          <p14:tracePt t="79387" x="1638300" y="3849688"/>
          <p14:tracePt t="79396" x="1651000" y="3849688"/>
          <p14:tracePt t="79414" x="1663700" y="3849688"/>
          <p14:tracePt t="79430" x="1676400" y="3849688"/>
          <p14:tracePt t="79437" x="1689100" y="3849688"/>
          <p14:tracePt t="79454" x="1701800" y="3849688"/>
          <p14:tracePt t="79465" x="1708150" y="3849688"/>
          <p14:tracePt t="79493" x="1714500" y="3849688"/>
          <p14:tracePt t="79501" x="1720850" y="3849688"/>
          <p14:tracePt t="79510" x="1733550" y="3849688"/>
          <p14:tracePt t="79520" x="1746250" y="3849688"/>
          <p14:tracePt t="79528" x="1752600" y="3849688"/>
          <p14:tracePt t="79536" x="1758950" y="3843338"/>
          <p14:tracePt t="79543" x="1765300" y="3843338"/>
          <p14:tracePt t="79559" x="1771650" y="3843338"/>
          <p14:tracePt t="79567" x="1778000" y="3843338"/>
          <p14:tracePt t="79580" x="1784350" y="3843338"/>
          <p14:tracePt t="79587" x="1790700" y="3843338"/>
          <p14:tracePt t="79596" x="1803400" y="3843338"/>
          <p14:tracePt t="79603" x="1809750" y="3843338"/>
          <p14:tracePt t="79612" x="1822450" y="3843338"/>
          <p14:tracePt t="79620" x="1828800" y="3843338"/>
          <p14:tracePt t="79628" x="1841500" y="3843338"/>
          <p14:tracePt t="79637" x="1854200" y="3843338"/>
          <p14:tracePt t="79651" x="1860550" y="3843338"/>
          <p14:tracePt t="79673" x="1866900" y="3843338"/>
          <p14:tracePt t="79725" x="1866900" y="3836988"/>
          <p14:tracePt t="79733" x="1879600" y="3836988"/>
          <p14:tracePt t="79741" x="1892300" y="3836988"/>
          <p14:tracePt t="79751" x="1898650" y="3836988"/>
          <p14:tracePt t="79759" x="1911350" y="3836988"/>
          <p14:tracePt t="79768" x="1924050" y="3836988"/>
          <p14:tracePt t="79775" x="1943100" y="3836988"/>
          <p14:tracePt t="79783" x="1968500" y="3836988"/>
          <p14:tracePt t="79793" x="1993900" y="3836988"/>
          <p14:tracePt t="79801" x="2012950" y="3836988"/>
          <p14:tracePt t="79810" x="2032000" y="3836988"/>
          <p14:tracePt t="79817" x="2051050" y="3836988"/>
          <p14:tracePt t="79825" x="2058988" y="3843338"/>
          <p14:tracePt t="79833" x="2071688" y="3843338"/>
          <p14:tracePt t="79843" x="2084388" y="3843338"/>
          <p14:tracePt t="79851" x="2090738" y="3849688"/>
          <p14:tracePt t="79859" x="2103438" y="3849688"/>
          <p14:tracePt t="79867" x="2116138" y="3856038"/>
          <p14:tracePt t="79875" x="2122488" y="3856038"/>
          <p14:tracePt t="79883" x="2135188" y="3862388"/>
          <p14:tracePt t="79903" x="2141538" y="3862388"/>
          <p14:tracePt t="79971" x="2147888" y="3862388"/>
          <p14:tracePt t="79987" x="2160588" y="3862388"/>
          <p14:tracePt t="79996" x="2198688" y="3862388"/>
          <p14:tracePt t="80003" x="2230438" y="3862388"/>
          <p14:tracePt t="80012" x="2274888" y="3862388"/>
          <p14:tracePt t="80020" x="2319338" y="3862388"/>
          <p14:tracePt t="80028" x="2344738" y="3856038"/>
          <p14:tracePt t="80036" x="2376488" y="3856038"/>
          <p14:tracePt t="80043" x="2401888" y="3856038"/>
          <p14:tracePt t="80053" x="2408238" y="3856038"/>
          <p14:tracePt t="80062" x="2427288" y="3856038"/>
          <p14:tracePt t="80069" x="2439988" y="3856038"/>
          <p14:tracePt t="80077" x="2446338" y="3856038"/>
          <p14:tracePt t="80087" x="2459038" y="3856038"/>
          <p14:tracePt t="80093" x="2465388" y="3862388"/>
          <p14:tracePt t="80133" x="2478088" y="3862388"/>
          <p14:tracePt t="80141" x="2484438" y="3862388"/>
          <p14:tracePt t="80149" x="2490788" y="3862388"/>
          <p14:tracePt t="80157" x="2497138" y="3862388"/>
          <p14:tracePt t="80165" x="2503488" y="3862388"/>
          <p14:tracePt t="80183" x="2517775" y="3862388"/>
          <p14:tracePt t="80191" x="2530475" y="3856038"/>
          <p14:tracePt t="80199" x="2536825" y="3843338"/>
          <p14:tracePt t="80207" x="2549525" y="3830638"/>
          <p14:tracePt t="80217" x="2562225" y="3817938"/>
          <p14:tracePt t="80225" x="2574925" y="3798888"/>
          <p14:tracePt t="80233" x="2587625" y="3792538"/>
          <p14:tracePt t="80241" x="2593975" y="3779838"/>
          <p14:tracePt t="80249" x="2613025" y="3760788"/>
          <p14:tracePt t="80260" x="2625725" y="3741738"/>
          <p14:tracePt t="80267" x="2638425" y="3729038"/>
          <p14:tracePt t="80275" x="2651125" y="3729038"/>
          <p14:tracePt t="80283" x="2657475" y="3716338"/>
          <p14:tracePt t="80291" x="2663825" y="3703638"/>
          <p14:tracePt t="80303" x="2676525" y="3697288"/>
          <p14:tracePt t="80307" x="2682875" y="3684588"/>
          <p14:tracePt t="80319" x="2689225" y="3678238"/>
          <p14:tracePt t="80325" x="2689225" y="3665538"/>
          <p14:tracePt t="80333" x="2695575" y="3652838"/>
          <p14:tracePt t="80341" x="2695575" y="3646488"/>
          <p14:tracePt t="80349" x="2695575" y="3632200"/>
          <p14:tracePt t="80360" x="2695575" y="3625850"/>
          <p14:tracePt t="80367" x="2689225" y="3613150"/>
          <p14:tracePt t="80375" x="2689225" y="3600450"/>
          <p14:tracePt t="80383" x="2682875" y="3594100"/>
          <p14:tracePt t="80391" x="2676525" y="3581400"/>
          <p14:tracePt t="80399" x="2676525" y="3575050"/>
          <p14:tracePt t="80407" x="2670175" y="3568700"/>
          <p14:tracePt t="80415" x="2663825" y="3556000"/>
          <p14:tracePt t="80421" x="2663825" y="3549650"/>
          <p14:tracePt t="80431" x="2657475" y="3543300"/>
          <p14:tracePt t="80439" x="2644775" y="3543300"/>
          <p14:tracePt t="80447" x="2638425" y="3530600"/>
          <p14:tracePt t="80453" x="2625725" y="3517900"/>
          <p14:tracePt t="80462" x="2613025" y="3511550"/>
          <p14:tracePt t="80469" x="2600325" y="3511550"/>
          <p14:tracePt t="80478" x="2587625" y="3505200"/>
          <p14:tracePt t="80485" x="2574925" y="3505200"/>
          <p14:tracePt t="80494" x="2562225" y="3505200"/>
          <p14:tracePt t="80501" x="2555875" y="3505200"/>
          <p14:tracePt t="80510" x="2543175" y="3505200"/>
          <p14:tracePt t="80525" x="2536825" y="3505200"/>
          <p14:tracePt t="80537" x="2530475" y="3505200"/>
          <p14:tracePt t="80546" x="2524125" y="3505200"/>
          <p14:tracePt t="80553" x="2517775" y="3505200"/>
          <p14:tracePt t="80562" x="2503488" y="3505200"/>
          <p14:tracePt t="80570" x="2497138" y="3505200"/>
          <p14:tracePt t="80577" x="2484438" y="3505200"/>
          <p14:tracePt t="80586" x="2478088" y="3505200"/>
          <p14:tracePt t="80594" x="2471738" y="3505200"/>
          <p14:tracePt t="80602" x="2459038" y="3505200"/>
          <p14:tracePt t="80623" x="2452688" y="3505200"/>
          <p14:tracePt t="80631" x="2439988" y="3505200"/>
          <p14:tracePt t="80639" x="2439988" y="3511550"/>
          <p14:tracePt t="80647" x="2433638" y="3511550"/>
          <p14:tracePt t="80655" x="2420938" y="3517900"/>
          <p14:tracePt t="80671" x="2414588" y="3517900"/>
          <p14:tracePt t="80687" x="2408238" y="3517900"/>
          <p14:tracePt t="80755" x="2408238" y="3530600"/>
          <p14:tracePt t="80761" x="2395538" y="3543300"/>
          <p14:tracePt t="80769" x="2395538" y="3549650"/>
          <p14:tracePt t="80778" x="2395538" y="3562350"/>
          <p14:tracePt t="80785" x="2389188" y="3575050"/>
          <p14:tracePt t="80794" x="2389188" y="3581400"/>
          <p14:tracePt t="80803" x="2389188" y="3594100"/>
          <p14:tracePt t="80810" x="2389188" y="3600450"/>
          <p14:tracePt t="80817" x="2389188" y="3613150"/>
          <p14:tracePt t="80825" x="2389188" y="3625850"/>
          <p14:tracePt t="80833" x="2389188" y="3632200"/>
          <p14:tracePt t="80841" x="2389188" y="3646488"/>
          <p14:tracePt t="80849" x="2395538" y="3652838"/>
          <p14:tracePt t="80857" x="2401888" y="3659188"/>
          <p14:tracePt t="80865" x="2401888" y="3665538"/>
          <p14:tracePt t="80873" x="2401888" y="3678238"/>
          <p14:tracePt t="80881" x="2408238" y="3684588"/>
          <p14:tracePt t="80889" x="2408238" y="3690938"/>
          <p14:tracePt t="80896" x="2414588" y="3697288"/>
          <p14:tracePt t="80903" x="2414588" y="3703638"/>
          <p14:tracePt t="80912" x="2420938" y="3716338"/>
          <p14:tracePt t="80919" x="2433638" y="3729038"/>
          <p14:tracePt t="80928" x="2439988" y="3735388"/>
          <p14:tracePt t="80935" x="2446338" y="3748088"/>
          <p14:tracePt t="80944" x="2452688" y="3760788"/>
          <p14:tracePt t="80952" x="2459038" y="3767138"/>
          <p14:tracePt t="80960" x="2471738" y="3767138"/>
          <p14:tracePt t="80967" x="2471738" y="3773488"/>
          <p14:tracePt t="80975" x="2478088" y="3786188"/>
          <p14:tracePt t="80983" x="2484438" y="3786188"/>
          <p14:tracePt t="80996" x="2484438" y="3792538"/>
          <p14:tracePt t="81003" x="2484438" y="3798888"/>
          <p14:tracePt t="81020" x="2497138" y="3805238"/>
          <p14:tracePt t="81039" x="2503488" y="3811588"/>
          <p14:tracePt t="81047" x="2503488" y="3817938"/>
          <p14:tracePt t="81055" x="2509838" y="3817938"/>
          <p14:tracePt t="81069" x="2517775" y="3817938"/>
          <p14:tracePt t="81083" x="2517775" y="3824288"/>
          <p14:tracePt t="81089" x="2530475" y="3824288"/>
          <p14:tracePt t="81097" x="2536825" y="3830638"/>
          <p14:tracePt t="81105" x="2536825" y="3836988"/>
          <p14:tracePt t="81113" x="2543175" y="3836988"/>
          <p14:tracePt t="81129" x="2555875" y="3836988"/>
          <p14:tracePt t="81145" x="2562225" y="3836988"/>
          <p14:tracePt t="81153" x="2568575" y="3836988"/>
          <p14:tracePt t="81163" x="2574925" y="3836988"/>
          <p14:tracePt t="81170" x="2581275" y="3836988"/>
          <p14:tracePt t="81178" x="2587625" y="3836988"/>
          <p14:tracePt t="81185" x="2593975" y="3836988"/>
          <p14:tracePt t="81194" x="2606675" y="3830638"/>
          <p14:tracePt t="81202" x="2619375" y="3824288"/>
          <p14:tracePt t="81210" x="2625725" y="3811588"/>
          <p14:tracePt t="81218" x="2638425" y="3805238"/>
          <p14:tracePt t="81225" x="2651125" y="3798888"/>
          <p14:tracePt t="81233" x="2663825" y="3792538"/>
          <p14:tracePt t="81241" x="2670175" y="3779838"/>
          <p14:tracePt t="81247" x="2682875" y="3767138"/>
          <p14:tracePt t="81255" x="2695575" y="3760788"/>
          <p14:tracePt t="81263" x="2708275" y="3754438"/>
          <p14:tracePt t="81271" x="2714625" y="3748088"/>
          <p14:tracePt t="81279" x="2727325" y="3741738"/>
          <p14:tracePt t="81287" x="2733675" y="3729038"/>
          <p14:tracePt t="81296" x="2746375" y="3722688"/>
          <p14:tracePt t="81312" x="2752725" y="3716338"/>
          <p14:tracePt t="81319" x="2759075" y="3703638"/>
          <p14:tracePt t="81328" x="2765425" y="3697288"/>
          <p14:tracePt t="81335" x="2778125" y="3684588"/>
          <p14:tracePt t="81344" x="2778125" y="3671888"/>
          <p14:tracePt t="81352" x="2784475" y="3659188"/>
          <p14:tracePt t="81360" x="2790825" y="3652838"/>
          <p14:tracePt t="81369" x="2797175" y="3638550"/>
          <p14:tracePt t="81375" x="2797175" y="3625850"/>
          <p14:tracePt t="81384" x="2803525" y="3625850"/>
          <p14:tracePt t="81389" x="2803525" y="3613150"/>
          <p14:tracePt t="81397" x="2803525" y="3606800"/>
          <p14:tracePt t="81405" x="2803525" y="3594100"/>
          <p14:tracePt t="81413" x="2803525" y="3581400"/>
          <p14:tracePt t="81429" x="2803525" y="3575050"/>
          <p14:tracePt t="81437" x="2797175" y="3562350"/>
          <p14:tracePt t="81445" x="2784475" y="3556000"/>
          <p14:tracePt t="81453" x="2784475" y="3549650"/>
          <p14:tracePt t="81461" x="2778125" y="3543300"/>
          <p14:tracePt t="81469" x="2765425" y="3536950"/>
          <p14:tracePt t="81485" x="2752725" y="3536950"/>
          <p14:tracePt t="81495" x="2746375" y="3530600"/>
          <p14:tracePt t="81510" x="2733675" y="3524250"/>
          <p14:tracePt t="81518" x="2727325" y="3524250"/>
          <p14:tracePt t="81525" x="2720975" y="3524250"/>
          <p14:tracePt t="81533" x="2708275" y="3524250"/>
          <p14:tracePt t="81541" x="2701925" y="3524250"/>
          <p14:tracePt t="81549" x="2695575" y="3524250"/>
          <p14:tracePt t="81555" x="2689225" y="3524250"/>
          <p14:tracePt t="81571" x="2676525" y="3524250"/>
          <p14:tracePt t="81580" x="2670175" y="3524250"/>
          <p14:tracePt t="81596" x="2657475" y="3524250"/>
          <p14:tracePt t="81606" x="2651125" y="3524250"/>
          <p14:tracePt t="81612" x="2644775" y="3524250"/>
          <p14:tracePt t="81620" x="2638425" y="3524250"/>
          <p14:tracePt t="81627" x="2632075" y="3524250"/>
          <p14:tracePt t="81635" x="2625725" y="3524250"/>
          <p14:tracePt t="81644" x="2619375" y="3524250"/>
          <p14:tracePt t="81660" x="2613025" y="3530600"/>
          <p14:tracePt t="81668" x="2606675" y="3530600"/>
          <p14:tracePt t="81676" x="2600325" y="3530600"/>
          <p14:tracePt t="81684" x="2587625" y="3536950"/>
          <p14:tracePt t="81691" x="2581275" y="3536950"/>
          <p14:tracePt t="81699" x="2574925" y="3536950"/>
          <p14:tracePt t="81713" x="2568575" y="3543300"/>
          <p14:tracePt t="81721" x="2562225" y="3543300"/>
          <p14:tracePt t="81737" x="2555875" y="3549650"/>
          <p14:tracePt t="81745" x="2549525" y="3549650"/>
          <p14:tracePt t="81762" x="2543175" y="3549650"/>
          <p14:tracePt t="81769" x="2543175" y="3556000"/>
          <p14:tracePt t="81778" x="2530475" y="3568700"/>
          <p14:tracePt t="81785" x="2517775" y="3575050"/>
          <p14:tracePt t="81794" x="2509838" y="3587750"/>
          <p14:tracePt t="81801" x="2497138" y="3600450"/>
          <p14:tracePt t="81811" x="2484438" y="3613150"/>
          <p14:tracePt t="81818" x="2471738" y="3625850"/>
          <p14:tracePt t="81825" x="2465388" y="3632200"/>
          <p14:tracePt t="81833" x="2459038" y="3646488"/>
          <p14:tracePt t="81839" x="2452688" y="3659188"/>
          <p14:tracePt t="81847" x="2446338" y="3665538"/>
          <p14:tracePt t="81855" x="2439988" y="3678238"/>
          <p14:tracePt t="81863" x="2433638" y="3690938"/>
          <p14:tracePt t="81871" x="2433638" y="3703638"/>
          <p14:tracePt t="81879" x="2433638" y="3716338"/>
          <p14:tracePt t="81887" x="2427288" y="3729038"/>
          <p14:tracePt t="81904" x="2427288" y="3748088"/>
          <p14:tracePt t="81912" x="2433638" y="3760788"/>
          <p14:tracePt t="81919" x="2439988" y="3773488"/>
          <p14:tracePt t="81928" x="2452688" y="3779838"/>
          <p14:tracePt t="81935" x="2459038" y="3792538"/>
          <p14:tracePt t="81944" x="2459038" y="3805238"/>
          <p14:tracePt t="81952" x="2471738" y="3817938"/>
          <p14:tracePt t="81961" x="2484438" y="3824288"/>
          <p14:tracePt t="81968" x="2490788" y="3830638"/>
          <p14:tracePt t="81976" x="2490788" y="3836988"/>
          <p14:tracePt t="82010" x="2497138" y="3836988"/>
          <p14:tracePt t="82061" x="2503488" y="3836988"/>
          <p14:tracePt t="82073" x="2509838" y="3836988"/>
          <p14:tracePt t="82081" x="2530475" y="3824288"/>
          <p14:tracePt t="82089" x="2549525" y="3811588"/>
          <p14:tracePt t="82099" x="2568575" y="3798888"/>
          <p14:tracePt t="82107" x="2581275" y="3792538"/>
          <p14:tracePt t="82115" x="2587625" y="3779838"/>
          <p14:tracePt t="82123" x="2600325" y="3773488"/>
          <p14:tracePt t="82131" x="2606675" y="3760788"/>
          <p14:tracePt t="82139" x="2613025" y="3760788"/>
          <p14:tracePt t="82149" x="2619375" y="3748088"/>
          <p14:tracePt t="82157" x="2625725" y="3741738"/>
          <p14:tracePt t="82165" x="2632075" y="3735388"/>
          <p14:tracePt t="82174" x="2638425" y="3722688"/>
          <p14:tracePt t="82181" x="2638425" y="3709988"/>
          <p14:tracePt t="82189" x="2644775" y="3703638"/>
          <p14:tracePt t="82200" x="2651125" y="3690938"/>
          <p14:tracePt t="82207" x="2651125" y="3684588"/>
          <p14:tracePt t="82455" x="2651125" y="3678238"/>
          <p14:tracePt t="82968" x="2644775" y="3709988"/>
          <p14:tracePt t="82973" x="2632075" y="3729038"/>
          <p14:tracePt t="82981" x="2619375" y="3754438"/>
          <p14:tracePt t="82989" x="2606675" y="3767138"/>
          <p14:tracePt t="82995" x="2593975" y="3786188"/>
          <p14:tracePt t="83003" x="2587625" y="3811588"/>
          <p14:tracePt t="83011" x="2581275" y="3830638"/>
          <p14:tracePt t="83019" x="2568575" y="3843338"/>
          <p14:tracePt t="83028" x="2562225" y="3862388"/>
          <p14:tracePt t="83035" x="2549525" y="3887788"/>
          <p14:tracePt t="83044" x="2549525" y="3906838"/>
          <p14:tracePt t="83051" x="2536825" y="3938588"/>
          <p14:tracePt t="83060" x="2536825" y="3957638"/>
          <p14:tracePt t="83067" x="2530475" y="3976688"/>
          <p14:tracePt t="83076" x="2524125" y="3995738"/>
          <p14:tracePt t="83084" x="2517775" y="4008438"/>
          <p14:tracePt t="83091" x="2503488" y="4033838"/>
          <p14:tracePt t="83099" x="2497138" y="4052888"/>
          <p14:tracePt t="83107" x="2484438" y="4073525"/>
          <p14:tracePt t="83117" x="2478088" y="4086225"/>
          <p14:tracePt t="83123" x="2465388" y="4092575"/>
          <p14:tracePt t="83132" x="2465388" y="4105275"/>
          <p14:tracePt t="83139" x="2459038" y="4117975"/>
          <p14:tracePt t="83153" x="2459038" y="4124325"/>
          <p14:tracePt t="83221" x="2465388" y="4124325"/>
          <p14:tracePt t="83229" x="2465388" y="4111625"/>
          <p14:tracePt t="83237" x="2471738" y="4098925"/>
          <p14:tracePt t="83246" x="2471738" y="4092575"/>
          <p14:tracePt t="83253" x="2471738" y="4079875"/>
          <p14:tracePt t="83261" x="2471738" y="4065588"/>
          <p14:tracePt t="83269" x="2471738" y="4046538"/>
          <p14:tracePt t="83278" x="2471738" y="4027488"/>
          <p14:tracePt t="83285" x="2471738" y="4002088"/>
          <p14:tracePt t="83292" x="2471738" y="3970338"/>
          <p14:tracePt t="83299" x="2459038" y="3944938"/>
          <p14:tracePt t="83308" x="2452688" y="3919538"/>
          <p14:tracePt t="83316" x="2446338" y="3913188"/>
          <p14:tracePt t="83323" x="2433638" y="3900488"/>
          <p14:tracePt t="83331" x="2420938" y="3894138"/>
          <p14:tracePt t="83339" x="2408238" y="3887788"/>
          <p14:tracePt t="83347" x="2401888" y="3887788"/>
          <p14:tracePt t="83355" x="2395538" y="3881438"/>
          <p14:tracePt t="83363" x="2389188" y="3881438"/>
          <p14:tracePt t="83392" x="2370138" y="3900488"/>
          <p14:tracePt t="83399" x="2344738" y="3963988"/>
          <p14:tracePt t="83407" x="2332038" y="4021138"/>
          <p14:tracePt t="83417" x="2312988" y="4079875"/>
          <p14:tracePt t="83423" x="2306638" y="4130675"/>
          <p14:tracePt t="83431" x="2300288" y="4187825"/>
          <p14:tracePt t="83439" x="2287588" y="4251325"/>
          <p14:tracePt t="83447" x="2300288" y="4295775"/>
          <p14:tracePt t="83453" x="2312988" y="4352925"/>
          <p14:tracePt t="83461" x="2319338" y="4397375"/>
          <p14:tracePt t="83469" x="2338388" y="4441825"/>
          <p14:tracePt t="83477" x="2351088" y="4479925"/>
          <p14:tracePt t="83485" x="2363788" y="4498975"/>
          <p14:tracePt t="83493" x="2395538" y="4538663"/>
          <p14:tracePt t="83502" x="2459038" y="4583113"/>
          <p14:tracePt t="83510" x="2530475" y="4602163"/>
          <p14:tracePt t="83517" x="2581275" y="4614863"/>
          <p14:tracePt t="83526" x="2625725" y="4614863"/>
          <p14:tracePt t="83534" x="2670175" y="4614863"/>
          <p14:tracePt t="83544" x="2689225" y="4608513"/>
          <p14:tracePt t="83551" x="2701925" y="4595813"/>
          <p14:tracePt t="83560" x="2701925" y="4576763"/>
          <p14:tracePt t="83567" x="2708275" y="4532313"/>
          <p14:tracePt t="83576" x="2714625" y="4467225"/>
          <p14:tracePt t="83585" x="2720975" y="4403725"/>
          <p14:tracePt t="83593" x="2733675" y="4327525"/>
          <p14:tracePt t="83601" x="2733675" y="4264025"/>
          <p14:tracePt t="83610" x="2727325" y="4181475"/>
          <p14:tracePt t="83617" x="2720975" y="4092575"/>
          <p14:tracePt t="83626" x="2720975" y="4027488"/>
          <p14:tracePt t="83634" x="2701925" y="3963988"/>
          <p14:tracePt t="83642" x="2695575" y="3900488"/>
          <p14:tracePt t="83651" x="2689225" y="3836988"/>
          <p14:tracePt t="83660" x="2689225" y="3779838"/>
          <p14:tracePt t="83667" x="2689225" y="3735388"/>
          <p14:tracePt t="83676" x="2689225" y="3703638"/>
          <p14:tracePt t="83684" x="2689225" y="3678238"/>
          <p14:tracePt t="83693" x="2695575" y="3659188"/>
          <p14:tracePt t="83701" x="2695575" y="3646488"/>
          <p14:tracePt t="83710" x="2695575" y="3632200"/>
          <p14:tracePt t="83717" x="2695575" y="3625850"/>
          <p14:tracePt t="83726" x="2695575" y="3613150"/>
          <p14:tracePt t="83733" x="2695575" y="3606800"/>
          <p14:tracePt t="83782" x="2689225" y="3606800"/>
          <p14:tracePt t="83790" x="2676525" y="3625850"/>
          <p14:tracePt t="83797" x="2657475" y="3684588"/>
          <p14:tracePt t="83805" x="2638425" y="3773488"/>
          <p14:tracePt t="83813" x="2625725" y="3875088"/>
          <p14:tracePt t="83821" x="2625725" y="3983038"/>
          <p14:tracePt t="83829" x="2625725" y="4086225"/>
          <p14:tracePt t="83837" x="2625725" y="4175125"/>
          <p14:tracePt t="83845" x="2625725" y="4244975"/>
          <p14:tracePt t="83853" x="2625725" y="4308475"/>
          <p14:tracePt t="83861" x="2625725" y="4371975"/>
          <p14:tracePt t="83867" x="2625725" y="4429125"/>
          <p14:tracePt t="83876" x="2613025" y="4479925"/>
          <p14:tracePt t="83884" x="2613025" y="4525963"/>
          <p14:tracePt t="83892" x="2613025" y="4551363"/>
          <p14:tracePt t="83899" x="2613025" y="4564063"/>
          <p14:tracePt t="83908" x="2625725" y="4570413"/>
          <p14:tracePt t="83915" x="2638425" y="4583113"/>
          <p14:tracePt t="83923" x="2644775" y="4589463"/>
          <p14:tracePt t="83932" x="2657475" y="4595813"/>
          <p14:tracePt t="83939" x="2670175" y="4595813"/>
          <p14:tracePt t="83955" x="2682875" y="4595813"/>
          <p14:tracePt t="83966" x="2695575" y="4589463"/>
          <p14:tracePt t="83974" x="2701925" y="4564063"/>
          <p14:tracePt t="83982" x="2714625" y="4532313"/>
          <p14:tracePt t="83989" x="2727325" y="4473575"/>
          <p14:tracePt t="83997" x="2752725" y="4403725"/>
          <p14:tracePt t="84016" x="2790825" y="4251325"/>
          <p14:tracePt t="84025" x="2816225" y="4168775"/>
          <p14:tracePt t="84033" x="2828925" y="4092575"/>
          <p14:tracePt t="84040" x="2854325" y="4014788"/>
          <p14:tracePt t="84051" x="2873375" y="3938588"/>
          <p14:tracePt t="84058" x="2892425" y="3862388"/>
          <p14:tracePt t="84068" x="2917825" y="3792538"/>
          <p14:tracePt t="84073" x="2930525" y="3741738"/>
          <p14:tracePt t="84083" x="2949575" y="3671888"/>
          <p14:tracePt t="84089" x="2962275" y="3625850"/>
          <p14:tracePt t="84097" x="2968625" y="3581400"/>
          <p14:tracePt t="84105" x="2989263" y="3543300"/>
          <p14:tracePt t="84116" x="2995613" y="3517900"/>
          <p14:tracePt t="84124" x="2995613" y="3511550"/>
          <p14:tracePt t="84133" x="2995613" y="3498850"/>
          <p14:tracePt t="84139" x="2995613" y="3492500"/>
          <p14:tracePt t="84219" x="2989263" y="3524250"/>
          <p14:tracePt t="84225" x="2968625" y="3581400"/>
          <p14:tracePt t="84233" x="2943225" y="3659188"/>
          <p14:tracePt t="84242" x="2930525" y="3735388"/>
          <p14:tracePt t="84250" x="2917825" y="3843338"/>
          <p14:tracePt t="84258" x="2911475" y="3944938"/>
          <p14:tracePt t="84266" x="2892425" y="4052888"/>
          <p14:tracePt t="84274" x="2873375" y="4149725"/>
          <p14:tracePt t="84283" x="2847975" y="4238625"/>
          <p14:tracePt t="84290" x="2828925" y="4314825"/>
          <p14:tracePt t="84298" x="2816225" y="4378325"/>
          <p14:tracePt t="84305" x="2797175" y="4441825"/>
          <p14:tracePt t="84313" x="2784475" y="4492625"/>
          <p14:tracePt t="84321" x="2771775" y="4525963"/>
          <p14:tracePt t="84329" x="2759075" y="4551363"/>
          <p14:tracePt t="84337" x="2752725" y="4570413"/>
          <p14:tracePt t="84345" x="2746375" y="4589463"/>
          <p14:tracePt t="84353" x="2740025" y="4602163"/>
          <p14:tracePt t="84361" x="2733675" y="4608513"/>
          <p14:tracePt t="84369" x="2733675" y="4621213"/>
          <p14:tracePt t="84377" x="2733675" y="4627563"/>
          <p14:tracePt t="86607" x="2733675" y="4633913"/>
          <p14:tracePt t="86615" x="2733675" y="4640263"/>
          <p14:tracePt t="86624" x="2740025" y="4652963"/>
          <p14:tracePt t="86631" x="2752725" y="4659313"/>
          <p14:tracePt t="86641" x="2765425" y="4672013"/>
          <p14:tracePt t="86648" x="2771775" y="4672013"/>
          <p14:tracePt t="86655" x="2784475" y="4672013"/>
          <p14:tracePt t="86665" x="2797175" y="4672013"/>
          <p14:tracePt t="86672" x="2803525" y="4665663"/>
          <p14:tracePt t="86681" x="2809875" y="4659313"/>
          <p14:tracePt t="86688" x="2822575" y="4646613"/>
          <p14:tracePt t="86693" x="2835275" y="4633913"/>
          <p14:tracePt t="86703" x="2847975" y="4621213"/>
          <p14:tracePt t="86711" x="2847975" y="4614863"/>
          <p14:tracePt t="86717" x="2860675" y="4602163"/>
          <p14:tracePt t="86727" x="2873375" y="4589463"/>
          <p14:tracePt t="86733" x="2886075" y="4576763"/>
          <p14:tracePt t="86743" x="2892425" y="4570413"/>
          <p14:tracePt t="86749" x="2898775" y="4557713"/>
          <p14:tracePt t="86758" x="2898775" y="4545013"/>
          <p14:tracePt t="86765" x="2898775" y="4538663"/>
          <p14:tracePt t="86774" x="2898775" y="4525963"/>
          <p14:tracePt t="86783" x="2898775" y="4506913"/>
          <p14:tracePt t="86789" x="2905125" y="4479925"/>
          <p14:tracePt t="86799" x="2905125" y="4460875"/>
          <p14:tracePt t="86805" x="2905125" y="4441825"/>
          <p14:tracePt t="86814" x="2905125" y="4416425"/>
          <p14:tracePt t="86822" x="2905125" y="4403725"/>
          <p14:tracePt t="86831" x="2905125" y="4391025"/>
          <p14:tracePt t="86837" x="2905125" y="4378325"/>
          <p14:tracePt t="86843" x="2905125" y="4371975"/>
          <p14:tracePt t="86851" x="2905125" y="4359275"/>
          <p14:tracePt t="86862" x="2905125" y="4352925"/>
          <p14:tracePt t="86967" x="2905125" y="4340225"/>
          <p14:tracePt t="86975" x="2905125" y="4327525"/>
          <p14:tracePt t="86983" x="2905125" y="4321175"/>
          <p14:tracePt t="86991" x="2911475" y="4308475"/>
          <p14:tracePt t="86999" x="2911475" y="4302125"/>
          <p14:tracePt t="87239" x="2917825" y="4302125"/>
          <p14:tracePt t="87246" x="2930525" y="4333875"/>
          <p14:tracePt t="87253" x="2943225" y="4378325"/>
          <p14:tracePt t="87261" x="2962275" y="4429125"/>
          <p14:tracePt t="87269" x="2976563" y="4454525"/>
          <p14:tracePt t="87277" x="2995613" y="4498975"/>
          <p14:tracePt t="87285" x="3040063" y="4551363"/>
          <p14:tracePt t="87293" x="3078163" y="4589463"/>
          <p14:tracePt t="87299" x="3128963" y="4640263"/>
          <p14:tracePt t="87307" x="3186113" y="4672013"/>
          <p14:tracePt t="87315" x="3243263" y="4703763"/>
          <p14:tracePt t="87324" x="3306763" y="4729163"/>
          <p14:tracePt t="87332" x="3395663" y="4773613"/>
          <p14:tracePt t="87340" x="3486150" y="4799013"/>
          <p14:tracePt t="87347" x="3606800" y="4837113"/>
          <p14:tracePt t="87356" x="3733800" y="4868863"/>
          <p14:tracePt t="87363" x="3900488" y="4887913"/>
          <p14:tracePt t="87372" x="4021138" y="4906963"/>
          <p14:tracePt t="87380" x="4116388" y="4926013"/>
          <p14:tracePt t="87387" x="4217988" y="4940300"/>
          <p14:tracePt t="87396" x="4319588" y="4959350"/>
          <p14:tracePt t="87404" x="4397375" y="4959350"/>
          <p14:tracePt t="87411" x="4473575" y="4959350"/>
          <p14:tracePt t="87419" x="4556125" y="4959350"/>
          <p14:tracePt t="87429" x="4638675" y="4959350"/>
          <p14:tracePt t="87438" x="4708525" y="4953000"/>
          <p14:tracePt t="87447" x="4772025" y="4940300"/>
          <p14:tracePt t="87453" x="4830763" y="4926013"/>
          <p14:tracePt t="87463" x="4862513" y="4913313"/>
          <p14:tracePt t="87469" x="4875213" y="4913313"/>
          <p14:tracePt t="87477" x="4881563" y="4913313"/>
          <p14:tracePt t="87651" x="4881563" y="4906963"/>
          <p14:tracePt t="88292" x="4868863" y="4906963"/>
          <p14:tracePt t="88299" x="4811713" y="4919663"/>
          <p14:tracePt t="88307" x="4676775" y="4933950"/>
          <p14:tracePt t="88315" x="4498975" y="4926013"/>
          <p14:tracePt t="88325" x="4338638" y="4913313"/>
          <p14:tracePt t="88331" x="4224338" y="4906963"/>
          <p14:tracePt t="88340" x="4090988" y="4887913"/>
          <p14:tracePt t="88347" x="3995738" y="4868863"/>
          <p14:tracePt t="88355" x="3925888" y="4849813"/>
          <p14:tracePt t="88363" x="3867150" y="4837113"/>
          <p14:tracePt t="88371" x="3835400" y="4824413"/>
          <p14:tracePt t="88379" x="3822700" y="4811713"/>
          <p14:tracePt t="88385" x="3810000" y="4799013"/>
          <p14:tracePt t="88393" x="3810000" y="4792663"/>
          <p14:tracePt t="88404" x="3810000" y="4786313"/>
          <p14:tracePt t="88412" x="3810000" y="4767263"/>
          <p14:tracePt t="88420" x="3810000" y="4741863"/>
          <p14:tracePt t="88429" x="3810000" y="4729163"/>
          <p14:tracePt t="88435" x="3816350" y="4703763"/>
          <p14:tracePt t="88443" x="3822700" y="4691063"/>
          <p14:tracePt t="88454" x="3822700" y="4678363"/>
          <p14:tracePt t="88485" x="3822700" y="4672013"/>
          <p14:tracePt t="88494" x="3810000" y="4672013"/>
          <p14:tracePt t="88502" x="3803650" y="4665663"/>
          <p14:tracePt t="88509" x="3790950" y="4659313"/>
          <p14:tracePt t="88517" x="3778250" y="4646613"/>
          <p14:tracePt t="88525" x="3765550" y="4640263"/>
          <p14:tracePt t="88533" x="3733800" y="4627563"/>
          <p14:tracePt t="88541" x="3695700" y="4608513"/>
          <p14:tracePt t="88549" x="3663950" y="4595813"/>
          <p14:tracePt t="88556" x="3606800" y="4570413"/>
          <p14:tracePt t="88563" x="3562350" y="4557713"/>
          <p14:tracePt t="88572" x="3511550" y="4513263"/>
          <p14:tracePt t="88580" x="3460750" y="4479925"/>
          <p14:tracePt t="88588" x="3402013" y="4441825"/>
          <p14:tracePt t="88595" x="3344863" y="4391025"/>
          <p14:tracePt t="88604" x="3275013" y="4340225"/>
          <p14:tracePt t="88612" x="3198813" y="4289425"/>
          <p14:tracePt t="88620" x="3097213" y="4232275"/>
          <p14:tracePt t="88628" x="3008313" y="4175125"/>
          <p14:tracePt t="88635" x="2917825" y="4124325"/>
          <p14:tracePt t="88643" x="2797175" y="4052888"/>
          <p14:tracePt t="88651" x="2676525" y="3995738"/>
          <p14:tracePt t="88659" x="2555875" y="3932238"/>
          <p14:tracePt t="88667" x="2459038" y="3856038"/>
          <p14:tracePt t="88675" x="2351088" y="3779838"/>
          <p14:tracePt t="88683" x="2268538" y="3703638"/>
          <p14:tracePt t="88691" x="2192338" y="3646488"/>
          <p14:tracePt t="88699" x="2122488" y="3594100"/>
          <p14:tracePt t="88706" x="2051050" y="3536950"/>
          <p14:tracePt t="88713" x="1981200" y="3486150"/>
          <p14:tracePt t="88722" x="1905000" y="3454400"/>
          <p14:tracePt t="88729" x="1828800" y="3416300"/>
          <p14:tracePt t="88738" x="1739900" y="3390900"/>
          <p14:tracePt t="88746" x="1676400" y="3378200"/>
          <p14:tracePt t="88753" x="1585913" y="3365500"/>
          <p14:tracePt t="88761" x="1503363" y="3359150"/>
          <p14:tracePt t="88770" x="1395413" y="3359150"/>
          <p14:tracePt t="88778" x="1281113" y="3359150"/>
          <p14:tracePt t="88785" x="1173163" y="3378200"/>
          <p14:tracePt t="88794" x="1063625" y="3397250"/>
          <p14:tracePt t="88801" x="968375" y="3422650"/>
          <p14:tracePt t="88810" x="873125" y="3448050"/>
          <p14:tracePt t="88817" x="784225" y="3505200"/>
          <p14:tracePt t="88825" x="714375" y="3543300"/>
          <p14:tracePt t="88833" x="655638" y="3594100"/>
          <p14:tracePt t="88841" x="604838" y="3646488"/>
          <p14:tracePt t="88850" x="566738" y="3697288"/>
          <p14:tracePt t="88855" x="522288" y="3754438"/>
          <p14:tracePt t="88863" x="496888" y="3824288"/>
          <p14:tracePt t="88872" x="465138" y="3887788"/>
          <p14:tracePt t="88880" x="446088" y="3963988"/>
          <p14:tracePt t="88888" x="414338" y="4059238"/>
          <p14:tracePt t="88896" x="376238" y="4175125"/>
          <p14:tracePt t="88905" x="357188" y="4283075"/>
          <p14:tracePt t="88912" x="331788" y="4384675"/>
          <p14:tracePt t="88920" x="306388" y="4492625"/>
          <p14:tracePt t="88929" x="293688" y="4602163"/>
          <p14:tracePt t="88935" x="287338" y="4710113"/>
          <p14:tracePt t="88944" x="287338" y="4792663"/>
          <p14:tracePt t="88951" x="312738" y="4856163"/>
          <p14:tracePt t="88960" x="350838" y="4926013"/>
          <p14:tracePt t="88967" x="382588" y="4984750"/>
          <p14:tracePt t="88975" x="433388" y="5035550"/>
          <p14:tracePt t="88983" x="496888" y="5086350"/>
          <p14:tracePt t="88991" x="579438" y="5137150"/>
          <p14:tracePt t="89261" x="2892425" y="5130800"/>
          <p14:tracePt t="89267" x="2898775" y="5118100"/>
          <p14:tracePt t="89275" x="2898775" y="5111750"/>
          <p14:tracePt t="89295" x="2905125" y="5111750"/>
          <p14:tracePt t="89363" x="2905125" y="5105400"/>
          <p14:tracePt t="89417" x="2905125" y="5099050"/>
          <p14:tracePt t="89427" x="2905125" y="5086350"/>
          <p14:tracePt t="89436" x="2905125" y="5060950"/>
          <p14:tracePt t="89443" x="2905125" y="5029200"/>
          <p14:tracePt t="89452" x="2905125" y="4997450"/>
          <p14:tracePt t="89459" x="2911475" y="4965700"/>
          <p14:tracePt t="89470" x="2930525" y="4913313"/>
          <p14:tracePt t="89477" x="2936875" y="4881563"/>
          <p14:tracePt t="89486" x="2943225" y="4856163"/>
          <p14:tracePt t="89496" x="2949575" y="4837113"/>
          <p14:tracePt t="89501" x="2949575" y="4830763"/>
          <p14:tracePt t="89511" x="2949575" y="4818063"/>
          <p14:tracePt t="89521" x="2949575" y="4805363"/>
          <p14:tracePt t="89528" x="2949575" y="4799013"/>
          <p14:tracePt t="89535" x="2949575" y="4792663"/>
          <p14:tracePt t="89546" x="2949575" y="4786313"/>
          <p14:tracePt t="89552" x="2943225" y="4786313"/>
          <p14:tracePt t="91189" x="2949575" y="4786313"/>
          <p14:tracePt t="91197" x="2962275" y="4786313"/>
          <p14:tracePt t="91205" x="2968625" y="4786313"/>
          <p14:tracePt t="91213" x="2982913" y="4799013"/>
          <p14:tracePt t="91224" x="3001963" y="4811713"/>
          <p14:tracePt t="91229" x="3014663" y="4818063"/>
          <p14:tracePt t="91238" x="3021013" y="4818063"/>
          <p14:tracePt t="91245" x="3059113" y="4830763"/>
          <p14:tracePt t="91251" x="3071813" y="4830763"/>
          <p14:tracePt t="91260" x="3090863" y="4830763"/>
          <p14:tracePt t="91267" x="3103563" y="4830763"/>
          <p14:tracePt t="91276" x="3109913" y="4830763"/>
          <p14:tracePt t="91284" x="3122613" y="4830763"/>
          <p14:tracePt t="91293" x="3128963" y="4830763"/>
          <p14:tracePt t="91299" x="3148013" y="4830763"/>
          <p14:tracePt t="91308" x="3173413" y="4837113"/>
          <p14:tracePt t="91315" x="3217863" y="4837113"/>
          <p14:tracePt t="91323" x="3262313" y="4856163"/>
          <p14:tracePt t="91331" x="3306763" y="4856163"/>
          <p14:tracePt t="91339" x="3351213" y="4862513"/>
          <p14:tracePt t="91347" x="3389313" y="4862513"/>
          <p14:tracePt t="91356" x="3435350" y="4862513"/>
          <p14:tracePt t="91363" x="3473450" y="4868863"/>
          <p14:tracePt t="91371" x="3511550" y="4868863"/>
          <p14:tracePt t="91379" x="3549650" y="4868863"/>
          <p14:tracePt t="91387" x="3568700" y="4875213"/>
          <p14:tracePt t="91395" x="3613150" y="4875213"/>
          <p14:tracePt t="91402" x="3657600" y="4881563"/>
          <p14:tracePt t="91410" x="3714750" y="4887913"/>
          <p14:tracePt t="91418" x="3759200" y="4887913"/>
          <p14:tracePt t="91428" x="3803650" y="4900613"/>
          <p14:tracePt t="91433" x="3854450" y="4900613"/>
          <p14:tracePt t="91443" x="3900488" y="4906963"/>
          <p14:tracePt t="91450" x="3944938" y="4913313"/>
          <p14:tracePt t="91457" x="3995738" y="4913313"/>
          <p14:tracePt t="91465" x="4052888" y="4913313"/>
          <p14:tracePt t="91473" x="4116388" y="4913313"/>
          <p14:tracePt t="91482" x="4179888" y="4913313"/>
          <p14:tracePt t="91489" x="4237038" y="4900613"/>
          <p14:tracePt t="91497" x="4300538" y="4900613"/>
          <p14:tracePt t="91505" x="4365625" y="4900613"/>
          <p14:tracePt t="91513" x="4410075" y="4900613"/>
          <p14:tracePt t="91521" x="4448175" y="4900613"/>
          <p14:tracePt t="91529" x="4492625" y="4900613"/>
          <p14:tracePt t="91537" x="4537075" y="4900613"/>
          <p14:tracePt t="91545" x="4568825" y="4900613"/>
          <p14:tracePt t="91553" x="4594225" y="4900613"/>
          <p14:tracePt t="91559" x="4619625" y="4894263"/>
          <p14:tracePt t="91568" x="4638675" y="4894263"/>
          <p14:tracePt t="91575" x="4670425" y="4887913"/>
          <p14:tracePt t="91584" x="4708525" y="4881563"/>
          <p14:tracePt t="91592" x="4752975" y="4875213"/>
          <p14:tracePt t="91601" x="4797425" y="4862513"/>
          <p14:tracePt t="91609" x="4843463" y="4862513"/>
          <p14:tracePt t="91615" x="4887913" y="4856163"/>
          <p14:tracePt t="91623" x="4932363" y="4843463"/>
          <p14:tracePt t="91631" x="4976813" y="4837113"/>
          <p14:tracePt t="91639" x="5008563" y="4830763"/>
          <p14:tracePt t="91647" x="5033963" y="4824413"/>
          <p14:tracePt t="91655" x="5046663" y="4824413"/>
          <p14:tracePt t="91663" x="5059363" y="4818063"/>
          <p14:tracePt t="91679" x="5072063" y="4811713"/>
          <p14:tracePt t="91688" x="5084763" y="4805363"/>
          <p14:tracePt t="91695" x="5097463" y="4792663"/>
          <p14:tracePt t="91702" x="5116513" y="4779963"/>
          <p14:tracePt t="91710" x="5148263" y="4767263"/>
          <p14:tracePt t="91718" x="5199063" y="4735513"/>
          <p14:tracePt t="91725" x="5243513" y="4703763"/>
          <p14:tracePt t="91734" x="5295900" y="4672013"/>
          <p14:tracePt t="91742" x="5346700" y="4633913"/>
          <p14:tracePt t="91750" x="5384800" y="4602163"/>
          <p14:tracePt t="91757" x="5422900" y="4564063"/>
          <p14:tracePt t="91766" x="5435600" y="4538663"/>
          <p14:tracePt t="91773" x="5448300" y="4498975"/>
          <p14:tracePt t="91781" x="5467350" y="4454525"/>
          <p14:tracePt t="91789" x="5480050" y="4416425"/>
          <p14:tracePt t="91797" x="5492750" y="4371975"/>
          <p14:tracePt t="91805" x="5499100" y="4327525"/>
          <p14:tracePt t="91813" x="5499100" y="4270375"/>
          <p14:tracePt t="91821" x="5499100" y="4232275"/>
          <p14:tracePt t="91829" x="5499100" y="4187825"/>
          <p14:tracePt t="91837" x="5499100" y="4143375"/>
          <p14:tracePt t="91845" x="5486400" y="4098925"/>
          <p14:tracePt t="91852" x="5480050" y="4052888"/>
          <p14:tracePt t="91860" x="5461000" y="4002088"/>
          <p14:tracePt t="91868" x="5448300" y="3976688"/>
          <p14:tracePt t="91875" x="5435600" y="3932238"/>
          <p14:tracePt t="91884" x="5422900" y="3894138"/>
          <p14:tracePt t="91892" x="5403850" y="3849688"/>
          <p14:tracePt t="91901" x="5391150" y="3805238"/>
          <p14:tracePt t="91908" x="5372100" y="3760788"/>
          <p14:tracePt t="91915" x="5353050" y="3709988"/>
          <p14:tracePt t="91923" x="5327650" y="3665538"/>
          <p14:tracePt t="91931" x="5295900" y="3619500"/>
          <p14:tracePt t="91939" x="5264150" y="3568700"/>
          <p14:tracePt t="91947" x="5237163" y="3524250"/>
          <p14:tracePt t="91955" x="5218113" y="3473450"/>
          <p14:tracePt t="91963" x="5186363" y="3429000"/>
          <p14:tracePt t="91971" x="5148263" y="3371850"/>
          <p14:tracePt t="91979" x="5103813" y="3321050"/>
          <p14:tracePt t="91987" x="5059363" y="3282950"/>
          <p14:tracePt t="91995" x="5021263" y="3232150"/>
          <p14:tracePt t="92003" x="4970463" y="3192463"/>
          <p14:tracePt t="92009" x="4926013" y="3148013"/>
          <p14:tracePt t="92027" x="4830763" y="3097213"/>
          <p14:tracePt t="92034" x="4791075" y="3078163"/>
          <p14:tracePt t="92042" x="4759325" y="3065463"/>
          <p14:tracePt t="92050" x="4727575" y="3052763"/>
          <p14:tracePt t="92059" x="4721225" y="3046413"/>
          <p14:tracePt t="92065" x="4702175" y="3033713"/>
          <p14:tracePt t="92073" x="4683125" y="3027363"/>
          <p14:tracePt t="92081" x="4664075" y="3027363"/>
          <p14:tracePt t="92089" x="4632325" y="3027363"/>
          <p14:tracePt t="92097" x="4600575" y="3027363"/>
          <p14:tracePt t="92105" x="4556125" y="3033713"/>
          <p14:tracePt t="92113" x="4511675" y="3046413"/>
          <p14:tracePt t="92121" x="4467225" y="3059113"/>
          <p14:tracePt t="92129" x="4422775" y="3078163"/>
          <p14:tracePt t="92137" x="4384675" y="3090863"/>
          <p14:tracePt t="92145" x="4338638" y="3103563"/>
          <p14:tracePt t="92153" x="4325938" y="3116263"/>
          <p14:tracePt t="92159" x="4306888" y="3128963"/>
          <p14:tracePt t="92168" x="4294188" y="3141663"/>
          <p14:tracePt t="92176" x="4287838" y="3154363"/>
          <p14:tracePt t="92184" x="4275138" y="3160713"/>
          <p14:tracePt t="92192" x="4262438" y="3179763"/>
          <p14:tracePt t="92200" x="4249738" y="3198813"/>
          <p14:tracePt t="92208" x="4237038" y="3244850"/>
          <p14:tracePt t="92215" x="4211638" y="3289300"/>
          <p14:tracePt t="92223" x="4198938" y="3346450"/>
          <p14:tracePt t="92231" x="4167188" y="3390900"/>
          <p14:tracePt t="92239" x="4122738" y="3460750"/>
          <p14:tracePt t="92247" x="4097338" y="3530600"/>
          <p14:tracePt t="92255" x="4071938" y="3594100"/>
          <p14:tracePt t="92263" x="4052888" y="3684588"/>
          <p14:tracePt t="92271" x="4040188" y="3767138"/>
          <p14:tracePt t="92279" x="4027488" y="3843338"/>
          <p14:tracePt t="92287" x="4021138" y="3919538"/>
          <p14:tracePt t="92295" x="4014788" y="3995738"/>
          <p14:tracePt t="92301" x="4008438" y="4059238"/>
          <p14:tracePt t="92309" x="3995738" y="4124325"/>
          <p14:tracePt t="92318" x="3995738" y="4175125"/>
          <p14:tracePt t="92326" x="4002088" y="4232275"/>
          <p14:tracePt t="92334" x="4014788" y="4289425"/>
          <p14:tracePt t="92343" x="4027488" y="4333875"/>
          <p14:tracePt t="92350" x="4046538" y="4391025"/>
          <p14:tracePt t="92358" x="4059238" y="4448175"/>
          <p14:tracePt t="92366" x="4084638" y="4498975"/>
          <p14:tracePt t="92373" x="4122738" y="4570413"/>
          <p14:tracePt t="92381" x="4135438" y="4614863"/>
          <p14:tracePt t="92389" x="4160838" y="4665663"/>
          <p14:tracePt t="92397" x="4179888" y="4710113"/>
          <p14:tracePt t="92405" x="4211638" y="4760913"/>
          <p14:tracePt t="92413" x="4256088" y="4799013"/>
          <p14:tracePt t="92421" x="4281488" y="4837113"/>
          <p14:tracePt t="92429" x="4319588" y="4875213"/>
          <p14:tracePt t="92437" x="4371975" y="4906963"/>
          <p14:tracePt t="92445" x="4410075" y="4940300"/>
          <p14:tracePt t="92451" x="4448175" y="4953000"/>
          <p14:tracePt t="92459" x="4479925" y="4965700"/>
          <p14:tracePt t="92468" x="4518025" y="4978400"/>
          <p14:tracePt t="92476" x="4556125" y="4997450"/>
          <p14:tracePt t="92484" x="4600575" y="5010150"/>
          <p14:tracePt t="92492" x="4645025" y="5029200"/>
          <p14:tracePt t="92501" x="4702175" y="5041900"/>
          <p14:tracePt t="92507" x="4746625" y="5048250"/>
          <p14:tracePt t="92516" x="4791075" y="5048250"/>
          <p14:tracePt t="92524" x="4843463" y="5054600"/>
          <p14:tracePt t="92531" x="4887913" y="5054600"/>
          <p14:tracePt t="92539" x="4951413" y="5054600"/>
          <p14:tracePt t="92547" x="5014913" y="5054600"/>
          <p14:tracePt t="92555" x="5072063" y="5054600"/>
          <p14:tracePt t="92563" x="5135563" y="5048250"/>
          <p14:tracePt t="92571" x="5186363" y="5041900"/>
          <p14:tracePt t="92579" x="5249863" y="5041900"/>
          <p14:tracePt t="92587" x="5295900" y="5035550"/>
          <p14:tracePt t="92593" x="5346700" y="5016500"/>
          <p14:tracePt t="92602" x="5391150" y="5010150"/>
          <p14:tracePt t="92609" x="5422900" y="5003800"/>
          <p14:tracePt t="92618" x="5441950" y="4991100"/>
          <p14:tracePt t="92625" x="5454650" y="4991100"/>
          <p14:tracePt t="92634" x="5461000" y="4984750"/>
          <p14:tracePt t="92642" x="5467350" y="4978400"/>
          <p14:tracePt t="92650" x="5480050" y="4972050"/>
          <p14:tracePt t="92657" x="5499100" y="4965700"/>
          <p14:tracePt t="92666" x="5530850" y="4953000"/>
          <p14:tracePt t="92675" x="5581650" y="4933950"/>
          <p14:tracePt t="92681" x="5645150" y="4919663"/>
          <p14:tracePt t="92689" x="5708650" y="4900613"/>
          <p14:tracePt t="92697" x="5780088" y="4887913"/>
          <p14:tracePt t="92705" x="5830888" y="4868863"/>
          <p14:tracePt t="92713" x="5888038" y="4856163"/>
          <p14:tracePt t="92721" x="5932488" y="4837113"/>
          <p14:tracePt t="92729" x="5976938" y="4830763"/>
          <p14:tracePt t="92737" x="6015038" y="4824413"/>
          <p14:tracePt t="92743" x="6040438" y="4811713"/>
          <p14:tracePt t="92752" x="6065838" y="4799013"/>
          <p14:tracePt t="92759" x="6084888" y="4786313"/>
          <p14:tracePt t="92768" x="6097588" y="4773613"/>
          <p14:tracePt t="92775" x="6110288" y="4760913"/>
          <p14:tracePt t="92784" x="6110288" y="4754563"/>
          <p14:tracePt t="92792" x="6116638" y="4741863"/>
          <p14:tracePt t="92800" x="6116638" y="4722813"/>
          <p14:tracePt t="92808" x="6116638" y="4716463"/>
          <p14:tracePt t="92815" x="6116638" y="4703763"/>
          <p14:tracePt t="92824" x="6110288" y="4684713"/>
          <p14:tracePt t="92831" x="6110288" y="4659313"/>
          <p14:tracePt t="92839" x="6110288" y="4621213"/>
          <p14:tracePt t="92847" x="6110288" y="4589463"/>
          <p14:tracePt t="92855" x="6122988" y="4538663"/>
          <p14:tracePt t="92863" x="6135688" y="4492625"/>
          <p14:tracePt t="92871" x="6148388" y="4460875"/>
          <p14:tracePt t="92890" x="6148388" y="4435475"/>
          <p14:tracePt t="92893" x="6148388" y="4429125"/>
          <p14:tracePt t="92903" x="6148388" y="4416425"/>
          <p14:tracePt t="92909" x="6148388" y="4410075"/>
          <p14:tracePt t="92918" x="6148388" y="4397375"/>
          <p14:tracePt t="92925" x="6135688" y="4391025"/>
          <p14:tracePt t="92934" x="6129338" y="4378325"/>
          <p14:tracePt t="92942" x="6116638" y="4371975"/>
          <p14:tracePt t="92950" x="6110288" y="4359275"/>
          <p14:tracePt t="92958" x="6091238" y="4340225"/>
          <p14:tracePt t="92966" x="6072188" y="4321175"/>
          <p14:tracePt t="92973" x="6034088" y="4295775"/>
          <p14:tracePt t="92982" x="5995988" y="4276725"/>
          <p14:tracePt t="92990" x="5957888" y="4264025"/>
          <p14:tracePt t="92997" x="5951538" y="4251325"/>
          <p14:tracePt t="93005" x="5938838" y="4244975"/>
          <p14:tracePt t="93021" x="5932488" y="4244975"/>
          <p14:tracePt t="93084" x="5932488" y="4238625"/>
          <p14:tracePt t="93095" x="5919788" y="4232275"/>
          <p14:tracePt t="93103" x="5913438" y="4225925"/>
          <p14:tracePt t="93111" x="5913438" y="4219575"/>
          <p14:tracePt t="93119" x="5907088" y="4219575"/>
          <p14:tracePt t="93309" x="5913438" y="4219575"/>
          <p14:tracePt t="93317" x="5932488" y="4219575"/>
          <p14:tracePt t="93325" x="5970588" y="4232275"/>
          <p14:tracePt t="93334" x="5995988" y="4238625"/>
          <p14:tracePt t="93341" x="6027738" y="4238625"/>
          <p14:tracePt t="93351" x="6065838" y="4251325"/>
          <p14:tracePt t="93358" x="6091238" y="4251325"/>
          <p14:tracePt t="93367" x="6097588" y="4251325"/>
          <p14:tracePt t="93375" x="6110288" y="4251325"/>
          <p14:tracePt t="93384" x="6116638" y="4251325"/>
          <p14:tracePt t="93391" x="6122988" y="4251325"/>
          <p14:tracePt t="93401" x="6135688" y="4251325"/>
          <p14:tracePt t="93411" x="6142038" y="4251325"/>
          <p14:tracePt t="93435" x="6148388" y="4251325"/>
          <p14:tracePt t="93484" x="6154738" y="4251325"/>
          <p14:tracePt t="93491" x="6188075" y="4251325"/>
          <p14:tracePt t="93500" x="6232525" y="4251325"/>
          <p14:tracePt t="93505" x="6276975" y="4238625"/>
          <p14:tracePt t="93513" x="6321425" y="4238625"/>
          <p14:tracePt t="93521" x="6340475" y="4238625"/>
          <p14:tracePt t="93553" x="6346825" y="4238625"/>
          <p14:tracePt t="93609" x="6353175" y="4238625"/>
          <p14:tracePt t="93617" x="6359525" y="4238625"/>
          <p14:tracePt t="93625" x="6372225" y="4238625"/>
          <p14:tracePt t="93634" x="6384925" y="4244975"/>
          <p14:tracePt t="93679" x="6391275" y="4251325"/>
          <p14:tracePt t="93687" x="6403975" y="4251325"/>
          <p14:tracePt t="93695" x="6416675" y="4257675"/>
          <p14:tracePt t="93711" x="6423025" y="4257675"/>
          <p14:tracePt t="93719" x="6429375" y="4257675"/>
          <p14:tracePt t="98360" x="6429375" y="4251325"/>
          <p14:tracePt t="98368" x="6429375" y="4162425"/>
          <p14:tracePt t="98375" x="6429375" y="4065588"/>
          <p14:tracePt t="98384" x="6423025" y="4002088"/>
          <p14:tracePt t="98391" x="6410325" y="3944938"/>
          <p14:tracePt t="98399" x="6365875" y="3887788"/>
          <p14:tracePt t="98405" x="6327775" y="3817938"/>
          <p14:tracePt t="98413" x="6283325" y="3760788"/>
          <p14:tracePt t="98421" x="6232525" y="3697288"/>
          <p14:tracePt t="98430" x="6181725" y="3632200"/>
          <p14:tracePt t="98437" x="6129338" y="3562350"/>
          <p14:tracePt t="98446" x="6078538" y="3492500"/>
          <p14:tracePt t="98453" x="6027738" y="3435350"/>
          <p14:tracePt t="98462" x="5983288" y="3365500"/>
          <p14:tracePt t="98469" x="5951538" y="3295650"/>
          <p14:tracePt t="98478" x="5926138" y="3251200"/>
          <p14:tracePt t="98486" x="5913438" y="3205163"/>
          <p14:tracePt t="98494" x="5888038" y="3154363"/>
          <p14:tracePt t="98502" x="5875338" y="3109913"/>
          <p14:tracePt t="98509" x="5849938" y="3065463"/>
          <p14:tracePt t="98517" x="5837238" y="3014663"/>
          <p14:tracePt t="98525" x="5818188" y="2982913"/>
          <p14:tracePt t="98533" x="5805488" y="2970213"/>
          <p14:tracePt t="98541" x="5799138" y="2957513"/>
          <p14:tracePt t="98549" x="5786438" y="2944813"/>
          <p14:tracePt t="98557" x="5780088" y="2944813"/>
          <p14:tracePt t="98563" x="5773738" y="2932113"/>
          <p14:tracePt t="98571" x="5761038" y="2932113"/>
          <p14:tracePt t="98580" x="5748338" y="2925763"/>
          <p14:tracePt t="98587" x="5741988" y="2925763"/>
          <p14:tracePt t="98596" x="5729288" y="2925763"/>
          <p14:tracePt t="98603" x="5722938" y="2925763"/>
          <p14:tracePt t="98612" x="5716588" y="2925763"/>
          <p14:tracePt t="98619" x="5702300" y="2925763"/>
          <p14:tracePt t="98628" x="5695950" y="2932113"/>
          <p14:tracePt t="98643" x="5689600" y="2932113"/>
          <p14:tracePt t="98975" x="5689600" y="2938463"/>
          <p14:tracePt t="98983" x="5702300" y="2957513"/>
          <p14:tracePt t="98991" x="5708650" y="2970213"/>
          <p14:tracePt t="98999" x="5722938" y="2982913"/>
          <p14:tracePt t="99007" x="5741988" y="2995613"/>
          <p14:tracePt t="99013" x="5754688" y="3001963"/>
          <p14:tracePt t="99021" x="5767388" y="3014663"/>
          <p14:tracePt t="99029" x="5767388" y="3027363"/>
          <p14:tracePt t="99037" x="5767388" y="3040063"/>
          <p14:tracePt t="99047" x="5773738" y="3040063"/>
          <p14:tracePt t="99053" x="5780088" y="3052763"/>
          <p14:tracePt t="99069" x="5780088" y="3059113"/>
          <p14:tracePt t="99078" x="5786438" y="3059113"/>
          <p14:tracePt t="99212" x="5792788" y="3059113"/>
          <p14:tracePt t="100017" x="5799138" y="3059113"/>
          <p14:tracePt t="100025" x="5805488" y="3065463"/>
          <p14:tracePt t="100034" x="5818188" y="3065463"/>
          <p14:tracePt t="100044" x="5837238" y="3065463"/>
          <p14:tracePt t="100052" x="5843588" y="3065463"/>
          <p14:tracePt t="100060" x="5862638" y="3065463"/>
          <p14:tracePt t="100067" x="5875338" y="3065463"/>
          <p14:tracePt t="100075" x="5881688" y="3065463"/>
          <p14:tracePt t="100086" x="5894388" y="3065463"/>
          <p14:tracePt t="100094" x="5900738" y="3065463"/>
          <p14:tracePt t="100101" x="5907088" y="3065463"/>
          <p14:tracePt t="100110" x="5913438" y="3065463"/>
          <p14:tracePt t="100125" x="5919788" y="3065463"/>
          <p14:tracePt t="100135" x="5926138" y="3065463"/>
          <p14:tracePt t="100144" x="5932488" y="3065463"/>
          <p14:tracePt t="100306" x="5938838" y="3065463"/>
          <p14:tracePt t="100391" x="5945188" y="3065463"/>
          <p14:tracePt t="100401" x="5945188" y="3071813"/>
          <p14:tracePt t="100408" x="5951538" y="3071813"/>
          <p14:tracePt t="100417" x="5964238" y="3071813"/>
          <p14:tracePt t="100423" x="5983288" y="3071813"/>
          <p14:tracePt t="100435" x="6021388" y="3071813"/>
          <p14:tracePt t="100440" x="6065838" y="3065463"/>
          <p14:tracePt t="100449" x="6116638" y="3046413"/>
          <p14:tracePt t="100455" x="6188075" y="3027363"/>
          <p14:tracePt t="100464" x="6251575" y="3021013"/>
          <p14:tracePt t="100471" x="6327775" y="3021013"/>
          <p14:tracePt t="100479" x="6391275" y="3021013"/>
          <p14:tracePt t="100487" x="6454775" y="3021013"/>
          <p14:tracePt t="100495" x="6518275" y="3021013"/>
          <p14:tracePt t="100503" x="6562725" y="3021013"/>
          <p14:tracePt t="100511" x="6607175" y="3033713"/>
          <p14:tracePt t="100519" x="6640513" y="3033713"/>
          <p14:tracePt t="100527" x="6684963" y="3033713"/>
          <p14:tracePt t="100535" x="6704013" y="3033713"/>
          <p14:tracePt t="100543" x="6729413" y="3033713"/>
          <p14:tracePt t="100550" x="6761163" y="3033713"/>
          <p14:tracePt t="100557" x="6792913" y="3033713"/>
          <p14:tracePt t="100565" x="6837363" y="3033713"/>
          <p14:tracePt t="100573" x="6881813" y="3033713"/>
          <p14:tracePt t="100581" x="6926263" y="3027363"/>
          <p14:tracePt t="100589" x="6964363" y="3027363"/>
          <p14:tracePt t="100597" x="7008813" y="3027363"/>
          <p14:tracePt t="100605" x="7053263" y="3027363"/>
          <p14:tracePt t="100613" x="7085013" y="3021013"/>
          <p14:tracePt t="100621" x="7124700" y="3021013"/>
          <p14:tracePt t="100629" x="7156450" y="3014663"/>
          <p14:tracePt t="100637" x="7175500" y="3014663"/>
          <p14:tracePt t="100645" x="7181850" y="3014663"/>
          <p14:tracePt t="100654" x="7194550" y="3014663"/>
          <p14:tracePt t="100661" x="7200900" y="3014663"/>
          <p14:tracePt t="100721" x="7207250" y="3014663"/>
          <p14:tracePt t="100727" x="7219950" y="3014663"/>
          <p14:tracePt t="100737" x="7245350" y="3014663"/>
          <p14:tracePt t="100745" x="7270750" y="3014663"/>
          <p14:tracePt t="100753" x="7289800" y="3014663"/>
          <p14:tracePt t="100761" x="7296150" y="3014663"/>
          <p14:tracePt t="100769" x="7302500" y="3014663"/>
          <p14:tracePt t="100889" x="7308850" y="3014663"/>
          <p14:tracePt t="100901" x="7308850" y="3021013"/>
          <p14:tracePt t="100911" x="7315200" y="3021013"/>
          <p14:tracePt t="100916" x="7327900" y="3027363"/>
          <p14:tracePt t="100923" x="7334250" y="3033713"/>
          <p14:tracePt t="100931" x="7346950" y="3033713"/>
          <p14:tracePt t="100939" x="7353300" y="3033713"/>
          <p14:tracePt t="100947" x="7353300" y="3040063"/>
          <p14:tracePt t="100960" x="7359650" y="3040063"/>
          <p14:tracePt t="100967" x="7366000" y="3040063"/>
          <p14:tracePt t="100987" x="7372350" y="3040063"/>
          <p14:tracePt t="101000" x="7378700" y="3040063"/>
          <p14:tracePt t="102560" x="7385050" y="3040063"/>
          <p14:tracePt t="102567" x="7404100" y="3052763"/>
          <p14:tracePt t="102576" x="7467600" y="3059113"/>
          <p14:tracePt t="102583" x="7531100" y="3059113"/>
          <p14:tracePt t="102593" x="7602538" y="3071813"/>
          <p14:tracePt t="102600" x="7653338" y="3071813"/>
          <p14:tracePt t="102607" x="7704138" y="3071813"/>
          <p14:tracePt t="102615" x="7748588" y="3071813"/>
          <p14:tracePt t="102624" x="7767638" y="3071813"/>
          <p14:tracePt t="102633" x="7773988" y="3071813"/>
          <p14:tracePt t="102651" x="7780338" y="3071813"/>
          <p14:tracePt t="102661" x="7793038" y="3071813"/>
          <p14:tracePt t="102667" x="7799388" y="3071813"/>
          <p14:tracePt t="102676" x="7812088" y="3065463"/>
          <p14:tracePt t="102683" x="7824788" y="3052763"/>
          <p14:tracePt t="102695" x="7856538" y="3033713"/>
          <p14:tracePt t="102701" x="7894638" y="3021013"/>
          <p14:tracePt t="102712" x="7926388" y="3001963"/>
          <p14:tracePt t="102717" x="7977188" y="2989263"/>
          <p14:tracePt t="102726" x="8023225" y="2976563"/>
          <p14:tracePt t="102735" x="8067675" y="2976563"/>
          <p14:tracePt t="102745" x="8131175" y="2976563"/>
          <p14:tracePt t="102752" x="8194675" y="2982913"/>
          <p14:tracePt t="102760" x="8283575" y="3001963"/>
          <p14:tracePt t="102767" x="8404225" y="3027363"/>
          <p14:tracePt t="102773" x="8513763" y="3046413"/>
          <p14:tracePt t="102783" x="8615363" y="3046413"/>
          <p14:tracePt t="102790" x="8710613" y="3059113"/>
          <p14:tracePt t="102801" x="8767763" y="3059113"/>
          <p14:tracePt t="102807" x="8799513" y="3052763"/>
          <p14:tracePt t="102814" x="8805863" y="3052763"/>
          <p14:tracePt t="102858" x="8812213" y="3052763"/>
          <p14:tracePt t="102865" x="8831263" y="3046413"/>
          <p14:tracePt t="102873" x="8843963" y="3040063"/>
          <p14:tracePt t="102882" x="8850313" y="3033713"/>
          <p14:tracePt t="102899" x="8869363" y="3021013"/>
          <p14:tracePt t="102914" x="8875713" y="3014663"/>
          <p14:tracePt t="102921" x="8882063" y="3001963"/>
          <p14:tracePt t="102929" x="8894763" y="2995613"/>
          <p14:tracePt t="102939" x="8907463" y="2982913"/>
          <p14:tracePt t="102947" x="8921750" y="2970213"/>
          <p14:tracePt t="102953" x="8928100" y="2957513"/>
          <p14:tracePt t="102959" x="8934450" y="2951163"/>
          <p14:tracePt t="102967" x="8934450" y="2938463"/>
          <p14:tracePt t="102975" x="8934450" y="2919413"/>
          <p14:tracePt t="102983" x="8928100" y="2906713"/>
          <p14:tracePt t="102992" x="8913813" y="2881313"/>
          <p14:tracePt t="102999" x="8901113" y="2830513"/>
          <p14:tracePt t="103008" x="8882063" y="2784475"/>
          <p14:tracePt t="103016" x="8863013" y="2746375"/>
          <p14:tracePt t="103024" x="8850313" y="2720975"/>
          <p14:tracePt t="103032" x="8831263" y="2708275"/>
          <p14:tracePt t="103040" x="8818563" y="2701925"/>
          <p14:tracePt t="103048" x="8805863" y="2689225"/>
          <p14:tracePt t="103056" x="8793163" y="2676525"/>
          <p14:tracePt t="103064" x="8780463" y="2663825"/>
          <p14:tracePt t="103071" x="8761413" y="2651125"/>
          <p14:tracePt t="103079" x="8729663" y="2638425"/>
          <p14:tracePt t="103087" x="8691563" y="2625725"/>
          <p14:tracePt t="103095" x="8647113" y="2606675"/>
          <p14:tracePt t="103103" x="8615363" y="2600325"/>
          <p14:tracePt t="103109" x="8564563" y="2587625"/>
          <p14:tracePt t="103117" x="8501063" y="2568575"/>
          <p14:tracePt t="103126" x="8435975" y="2555875"/>
          <p14:tracePt t="103133" x="8366125" y="2536825"/>
          <p14:tracePt t="103142" x="8302625" y="2530475"/>
          <p14:tracePt t="103149" x="8226425" y="2524125"/>
          <p14:tracePt t="103158" x="8150225" y="2511425"/>
          <p14:tracePt t="103166" x="8086725" y="2511425"/>
          <p14:tracePt t="103174" x="8048625" y="2511425"/>
          <p14:tracePt t="103181" x="8004175" y="2511425"/>
          <p14:tracePt t="103190" x="7977188" y="2517775"/>
          <p14:tracePt t="103197" x="7964488" y="2524125"/>
          <p14:tracePt t="103205" x="7951788" y="2524125"/>
          <p14:tracePt t="103214" x="7945438" y="2530475"/>
          <p14:tracePt t="103221" x="7939088" y="2536825"/>
          <p14:tracePt t="103229" x="7926388" y="2543175"/>
          <p14:tracePt t="103237" x="7926388" y="2549525"/>
          <p14:tracePt t="103245" x="7920038" y="2562225"/>
          <p14:tracePt t="103253" x="7907338" y="2581275"/>
          <p14:tracePt t="103259" x="7900988" y="2593975"/>
          <p14:tracePt t="103267" x="7888288" y="2619375"/>
          <p14:tracePt t="103276" x="7875588" y="2663825"/>
          <p14:tracePt t="103283" x="7856538" y="2714625"/>
          <p14:tracePt t="103291" x="7856538" y="2752725"/>
          <p14:tracePt t="103299" x="7856538" y="2811463"/>
          <p14:tracePt t="103308" x="7862888" y="2855913"/>
          <p14:tracePt t="103315" x="7875588" y="2919413"/>
          <p14:tracePt t="103324" x="7881938" y="2982913"/>
          <p14:tracePt t="103332" x="7894638" y="3052763"/>
          <p14:tracePt t="103340" x="7907338" y="3103563"/>
          <p14:tracePt t="103347" x="7926388" y="3173413"/>
          <p14:tracePt t="103355" x="7939088" y="3232150"/>
          <p14:tracePt t="103364" x="7958138" y="3263900"/>
          <p14:tracePt t="103371" x="7970838" y="3302000"/>
          <p14:tracePt t="103379" x="7983538" y="3321050"/>
          <p14:tracePt t="103389" x="8010525" y="3333750"/>
          <p14:tracePt t="103395" x="8042275" y="3346450"/>
          <p14:tracePt t="103403" x="8093075" y="3359150"/>
          <p14:tracePt t="103411" x="8156575" y="3378200"/>
          <p14:tracePt t="103417" x="8220075" y="3384550"/>
          <p14:tracePt t="103425" x="8283575" y="3390900"/>
          <p14:tracePt t="103433" x="8340725" y="3403600"/>
          <p14:tracePt t="103441" x="8391525" y="3403600"/>
          <p14:tracePt t="103449" x="8423275" y="3403600"/>
          <p14:tracePt t="103458" x="8435975" y="3403600"/>
          <p14:tracePt t="103465" x="8442325" y="3403600"/>
          <p14:tracePt t="103474" x="8442325" y="3397250"/>
          <p14:tracePt t="103517" x="8448675" y="3390900"/>
          <p14:tracePt t="103525" x="8475663" y="3378200"/>
          <p14:tracePt t="103533" x="8526463" y="3365500"/>
          <p14:tracePt t="103541" x="8570913" y="3340100"/>
          <p14:tracePt t="103549" x="8628063" y="3327400"/>
          <p14:tracePt t="103559" x="8672513" y="3295650"/>
          <p14:tracePt t="103567" x="8710613" y="3263900"/>
          <p14:tracePt t="103575" x="8742363" y="3225800"/>
          <p14:tracePt t="103583" x="8774113" y="3186113"/>
          <p14:tracePt t="103592" x="8786813" y="3160713"/>
          <p14:tracePt t="103601" x="8799513" y="3122613"/>
          <p14:tracePt t="103609" x="8799513" y="3097213"/>
          <p14:tracePt t="103617" x="8799513" y="3065463"/>
          <p14:tracePt t="103625" x="8799513" y="3046413"/>
          <p14:tracePt t="103631" x="8786813" y="3008313"/>
          <p14:tracePt t="103640" x="8774113" y="2982913"/>
          <p14:tracePt t="103647" x="8761413" y="2944813"/>
          <p14:tracePt t="103656" x="8748713" y="2919413"/>
          <p14:tracePt t="103664" x="8736013" y="2894013"/>
          <p14:tracePt t="103671" x="8716963" y="2874963"/>
          <p14:tracePt t="103679" x="8704263" y="2855913"/>
          <p14:tracePt t="103687" x="8691563" y="2843213"/>
          <p14:tracePt t="103695" x="8672513" y="2836863"/>
          <p14:tracePt t="103703" x="8659813" y="2824163"/>
          <p14:tracePt t="103711" x="8647113" y="2811463"/>
          <p14:tracePt t="103720" x="8628063" y="2798763"/>
          <p14:tracePt t="103727" x="8609013" y="2784475"/>
          <p14:tracePt t="103735" x="8583613" y="2771775"/>
          <p14:tracePt t="103743" x="8564563" y="2759075"/>
          <p14:tracePt t="103751" x="8545513" y="2746375"/>
          <p14:tracePt t="103759" x="8532813" y="2740025"/>
          <p14:tracePt t="103767" x="8494713" y="2714625"/>
          <p14:tracePt t="103775" x="8462963" y="2701925"/>
          <p14:tracePt t="103783" x="8410575" y="2689225"/>
          <p14:tracePt t="103790" x="8366125" y="2670175"/>
          <p14:tracePt t="103797" x="8321675" y="2663825"/>
          <p14:tracePt t="103806" x="8270875" y="2657475"/>
          <p14:tracePt t="103814" x="8226425" y="2651125"/>
          <p14:tracePt t="103822" x="8181975" y="2651125"/>
          <p14:tracePt t="103829" x="8137525" y="2651125"/>
          <p14:tracePt t="103838" x="8105775" y="2651125"/>
          <p14:tracePt t="103845" x="8061325" y="2651125"/>
          <p14:tracePt t="103853" x="8023225" y="2663825"/>
          <p14:tracePt t="103861" x="7989888" y="2676525"/>
          <p14:tracePt t="103869" x="7939088" y="2695575"/>
          <p14:tracePt t="103877" x="7894638" y="2708275"/>
          <p14:tracePt t="103885" x="7856538" y="2720975"/>
          <p14:tracePt t="103893" x="7824788" y="2746375"/>
          <p14:tracePt t="103901" x="7786688" y="2759075"/>
          <p14:tracePt t="103909" x="7761288" y="2778125"/>
          <p14:tracePt t="103917" x="7735888" y="2798763"/>
          <p14:tracePt t="103925" x="7716838" y="2805113"/>
          <p14:tracePt t="103931" x="7704138" y="2817813"/>
          <p14:tracePt t="103940" x="7691438" y="2830513"/>
          <p14:tracePt t="103947" x="7678738" y="2843213"/>
          <p14:tracePt t="103956" x="7672388" y="2862263"/>
          <p14:tracePt t="103964" x="7672388" y="2874963"/>
          <p14:tracePt t="103972" x="7672388" y="2900363"/>
          <p14:tracePt t="103980" x="7672388" y="2932113"/>
          <p14:tracePt t="103987" x="7678738" y="2957513"/>
          <p14:tracePt t="103995" x="7691438" y="2982913"/>
          <p14:tracePt t="104003" x="7704138" y="3027363"/>
          <p14:tracePt t="104013" x="7729538" y="3078163"/>
          <p14:tracePt t="104019" x="7773988" y="3116263"/>
          <p14:tracePt t="104027" x="7818438" y="3167063"/>
          <p14:tracePt t="104035" x="7862888" y="3211513"/>
          <p14:tracePt t="104043" x="7926388" y="3251200"/>
          <p14:tracePt t="104051" x="7989888" y="3282950"/>
          <p14:tracePt t="104059" x="8061325" y="3308350"/>
          <p14:tracePt t="104067" x="8124825" y="3321050"/>
          <p14:tracePt t="104075" x="8188325" y="3340100"/>
          <p14:tracePt t="104083" x="8258175" y="3359150"/>
          <p14:tracePt t="104091" x="8315325" y="3371850"/>
          <p14:tracePt t="104098" x="8366125" y="3378200"/>
          <p14:tracePt t="104106" x="8410575" y="3390900"/>
          <p14:tracePt t="104115" x="8455025" y="3397250"/>
          <p14:tracePt t="104124" x="8520113" y="3403600"/>
          <p14:tracePt t="104132" x="8583613" y="3403600"/>
          <p14:tracePt t="104140" x="8659813" y="3403600"/>
          <p14:tracePt t="104147" x="8736013" y="3390900"/>
          <p14:tracePt t="104157" x="8812213" y="3384550"/>
          <p14:tracePt t="104165" x="8875713" y="3365500"/>
          <p14:tracePt t="104174" x="8947150" y="3352800"/>
          <p14:tracePt t="104182" x="8997950" y="3333750"/>
          <p14:tracePt t="104190" x="9048750" y="3321050"/>
          <p14:tracePt t="104198" x="9061450" y="3308350"/>
          <p14:tracePt t="104205" x="9074150" y="3295650"/>
          <p14:tracePt t="104215" x="9080500" y="3289300"/>
          <p14:tracePt t="104224" x="9086850" y="3276600"/>
          <p14:tracePt t="104231" x="9093200" y="3251200"/>
          <p14:tracePt t="104240" x="9099550" y="3225800"/>
          <p14:tracePt t="104248" x="9099550" y="3179763"/>
          <p14:tracePt t="104258" x="9105900" y="3135313"/>
          <p14:tracePt t="104265" x="9105900" y="3090863"/>
          <p14:tracePt t="104272" x="9086850" y="3059113"/>
          <p14:tracePt t="104280" x="9074150" y="3033713"/>
          <p14:tracePt t="104288" x="9055100" y="2982913"/>
          <p14:tracePt t="104297" x="9029700" y="2944813"/>
          <p14:tracePt t="104303" x="9010650" y="2919413"/>
          <p14:tracePt t="104311" x="8997950" y="2894013"/>
          <p14:tracePt t="104320" x="8978900" y="2881313"/>
          <p14:tracePt t="104327" x="8959850" y="2862263"/>
          <p14:tracePt t="104335" x="8947150" y="2849563"/>
          <p14:tracePt t="104343" x="8940800" y="2843213"/>
          <p14:tracePt t="104351" x="8928100" y="2830513"/>
          <p14:tracePt t="104359" x="8907463" y="2817813"/>
          <p14:tracePt t="104367" x="8888413" y="2811463"/>
          <p14:tracePt t="104375" x="8863013" y="2798763"/>
          <p14:tracePt t="104383" x="8831263" y="2784475"/>
          <p14:tracePt t="104392" x="8786813" y="2778125"/>
          <p14:tracePt t="104399" x="8742363" y="2765425"/>
          <p14:tracePt t="104407" x="8697913" y="2759075"/>
          <p14:tracePt t="104415" x="8640763" y="2752725"/>
          <p14:tracePt t="104423" x="8577263" y="2752725"/>
          <p14:tracePt t="104431" x="8532813" y="2752725"/>
          <p14:tracePt t="104438" x="8482013" y="2752725"/>
          <p14:tracePt t="104447" x="8423275" y="2752725"/>
          <p14:tracePt t="104453" x="8391525" y="2771775"/>
          <p14:tracePt t="104461" x="8372475" y="2771775"/>
          <p14:tracePt t="104469" x="8359775" y="2784475"/>
          <p14:tracePt t="104477" x="8347075" y="2784475"/>
          <p14:tracePt t="104485" x="8347075" y="2792413"/>
          <p14:tracePt t="104493" x="8340725" y="2805113"/>
          <p14:tracePt t="104501" x="8328025" y="2805113"/>
          <p14:tracePt t="104509" x="8315325" y="2817813"/>
          <p14:tracePt t="104517" x="8308975" y="2830513"/>
          <p14:tracePt t="104525" x="8296275" y="2843213"/>
          <p14:tracePt t="104533" x="8283575" y="2855913"/>
          <p14:tracePt t="104541" x="8270875" y="2855913"/>
          <p14:tracePt t="104549" x="8270875" y="2862263"/>
          <p14:tracePt t="104557" x="8264525" y="2868613"/>
          <p14:tracePt t="104563" x="8258175" y="2874963"/>
          <p14:tracePt t="104924" x="8220075" y="2913063"/>
          <p14:tracePt t="104931" x="8048625" y="3046413"/>
          <p14:tracePt t="104939" x="7850188" y="3205163"/>
          <p14:tracePt t="104947" x="7634288" y="3359150"/>
          <p14:tracePt t="104957" x="7461250" y="3467100"/>
          <p14:tracePt t="104964" x="7308850" y="3562350"/>
          <p14:tracePt t="104972" x="7181850" y="3646488"/>
          <p14:tracePt t="104979" x="7099300" y="3709988"/>
          <p14:tracePt t="104988" x="7040563" y="3760788"/>
          <p14:tracePt t="104996" x="7002463" y="3798888"/>
          <p14:tracePt t="105004" x="6989763" y="3824288"/>
          <p14:tracePt t="105012" x="6977063" y="3836988"/>
          <p14:tracePt t="105019" x="6964363" y="3849688"/>
          <p14:tracePt t="105025" x="6958013" y="3849688"/>
          <p14:tracePt t="105033" x="6951663" y="3862388"/>
          <p14:tracePt t="105041" x="6938963" y="3868738"/>
          <p14:tracePt t="105049" x="6926263" y="3875088"/>
          <p14:tracePt t="105057" x="6919913" y="3875088"/>
          <p14:tracePt t="105080" x="6888163" y="3868738"/>
          <p14:tracePt t="105081" x="6862763" y="3843338"/>
          <p14:tracePt t="105089" x="6831013" y="3792538"/>
          <p14:tracePt t="105097" x="6811963" y="3748088"/>
          <p14:tracePt t="105106" x="6754813" y="3678238"/>
          <p14:tracePt t="105113" x="6704013" y="3600450"/>
          <p14:tracePt t="105122" x="6640513" y="3505200"/>
          <p14:tracePt t="105129" x="6588125" y="3429000"/>
          <p14:tracePt t="105138" x="6537325" y="3340100"/>
          <p14:tracePt t="105146" x="6486525" y="3270250"/>
          <p14:tracePt t="105154" x="6435725" y="3211513"/>
          <p14:tracePt t="105162" x="6391275" y="3160713"/>
          <p14:tracePt t="105169" x="6340475" y="3103563"/>
          <p14:tracePt t="105177" x="6289675" y="3052763"/>
          <p14:tracePt t="105183" x="6251575" y="3008313"/>
          <p14:tracePt t="105191" x="6213475" y="2957513"/>
          <p14:tracePt t="105199" x="6188075" y="2913063"/>
          <p14:tracePt t="105207" x="6161088" y="2862263"/>
          <p14:tracePt t="105215" x="6142038" y="2817813"/>
          <p14:tracePt t="105223" x="6110288" y="2765425"/>
          <p14:tracePt t="105231" x="6084888" y="2727325"/>
          <p14:tracePt t="105240" x="6072188" y="2695575"/>
          <p14:tracePt t="105247" x="6046788" y="2657475"/>
          <p14:tracePt t="105257" x="6027738" y="2619375"/>
          <p14:tracePt t="105263" x="6015038" y="2581275"/>
          <p14:tracePt t="105272" x="5989638" y="2536825"/>
          <p14:tracePt t="105281" x="5964238" y="2492375"/>
          <p14:tracePt t="105287" x="5938838" y="2441575"/>
          <p14:tracePt t="105296" x="5919788" y="2403475"/>
          <p14:tracePt t="105303" x="5907088" y="2359025"/>
          <p14:tracePt t="105311" x="5894388" y="2332038"/>
          <p14:tracePt t="105320" x="5881688" y="2319338"/>
          <p14:tracePt t="105325" x="5868988" y="2306638"/>
          <p14:tracePt t="105333" x="5862638" y="2293938"/>
          <p14:tracePt t="105341" x="5849938" y="2281238"/>
          <p14:tracePt t="105349" x="5849938" y="2274888"/>
          <p14:tracePt t="105373" x="5843588" y="2274888"/>
          <p14:tracePt t="105437" x="5843588" y="2268538"/>
          <p14:tracePt t="105445" x="5843588" y="2306638"/>
          <p14:tracePt t="105453" x="5837238" y="2378075"/>
          <p14:tracePt t="105461" x="5824538" y="2466975"/>
          <p14:tracePt t="105470" x="5824538" y="2543175"/>
          <p14:tracePt t="105475" x="5824538" y="2606675"/>
          <p14:tracePt t="105483" x="5824538" y="2676525"/>
          <p14:tracePt t="105491" x="5843588" y="2752725"/>
          <p14:tracePt t="105499" x="5862638" y="2824163"/>
          <p14:tracePt t="105507" x="5868988" y="2887663"/>
          <p14:tracePt t="105515" x="5881688" y="2932113"/>
          <p14:tracePt t="105523" x="5894388" y="2976563"/>
          <p14:tracePt t="105531" x="5907088" y="3021013"/>
          <p14:tracePt t="105539" x="5907088" y="3052763"/>
          <p14:tracePt t="105547" x="5913438" y="3078163"/>
          <p14:tracePt t="105556" x="5913438" y="3116263"/>
          <p14:tracePt t="105563" x="5919788" y="3128963"/>
          <p14:tracePt t="105572" x="5919788" y="3154363"/>
          <p14:tracePt t="105580" x="5926138" y="3186113"/>
          <p14:tracePt t="105588" x="5932488" y="3225800"/>
          <p14:tracePt t="105596" x="5938838" y="3238500"/>
          <p14:tracePt t="105604" x="5938838" y="3251200"/>
          <p14:tracePt t="105613" x="5938838" y="3263900"/>
          <p14:tracePt t="105619" x="5945188" y="3270250"/>
          <p14:tracePt t="105627" x="5945188" y="3282950"/>
          <p14:tracePt t="105635" x="5945188" y="3289300"/>
          <p14:tracePt t="105649" x="5945188" y="3302000"/>
          <p14:tracePt t="105665" x="5951538" y="3314700"/>
          <p14:tracePt t="105673" x="5951538" y="3327400"/>
          <p14:tracePt t="105689" x="5951538" y="3340100"/>
          <p14:tracePt t="105697" x="5951538" y="3346450"/>
          <p14:tracePt t="105713" x="5951538" y="3359150"/>
          <p14:tracePt t="105722" x="5951538" y="3365500"/>
          <p14:tracePt t="105738" x="5951538" y="3378200"/>
          <p14:tracePt t="105746" x="5951538" y="3384550"/>
          <p14:tracePt t="105889" x="5951538" y="3371850"/>
          <p14:tracePt t="105896" x="5957888" y="3365500"/>
          <p14:tracePt t="106650" x="5964238" y="3365500"/>
          <p14:tracePt t="106673" x="5970588" y="3359150"/>
          <p14:tracePt t="106681" x="5995988" y="3327400"/>
          <p14:tracePt t="106689" x="6046788" y="3276600"/>
          <p14:tracePt t="106695" x="6084888" y="3238500"/>
          <p14:tracePt t="106705" x="6116638" y="3198813"/>
          <p14:tracePt t="106713" x="6142038" y="3160713"/>
          <p14:tracePt t="106722" x="6154738" y="3128963"/>
          <p14:tracePt t="106729" x="6188075" y="3078163"/>
          <p14:tracePt t="106738" x="6226175" y="3040063"/>
          <p14:tracePt t="106746" x="6245225" y="3014663"/>
          <p14:tracePt t="106755" x="6257925" y="2989263"/>
          <p14:tracePt t="106763" x="6283325" y="2957513"/>
          <p14:tracePt t="106772" x="6296025" y="2938463"/>
          <p14:tracePt t="106779" x="6296025" y="2932113"/>
          <p14:tracePt t="106788" x="6296025" y="2919413"/>
          <p14:tracePt t="106797" x="6296025" y="2906713"/>
          <p14:tracePt t="106805" x="6296025" y="2887663"/>
          <p14:tracePt t="106813" x="6296025" y="2855913"/>
          <p14:tracePt t="106822" x="6296025" y="2817813"/>
          <p14:tracePt t="106829" x="6283325" y="2784475"/>
          <p14:tracePt t="106839" x="6270625" y="2759075"/>
          <p14:tracePt t="106845" x="6257925" y="2727325"/>
          <p14:tracePt t="106854" x="6245225" y="2714625"/>
          <p14:tracePt t="106861" x="6232525" y="2689225"/>
          <p14:tracePt t="106870" x="6219825" y="2663825"/>
          <p14:tracePt t="106878" x="6200775" y="2644775"/>
          <p14:tracePt t="106886" x="6175375" y="2619375"/>
          <p14:tracePt t="106894" x="6148388" y="2606675"/>
          <p14:tracePt t="106902" x="6129338" y="2587625"/>
          <p14:tracePt t="106909" x="6116638" y="2581275"/>
          <p14:tracePt t="106917" x="6103938" y="2574925"/>
          <p14:tracePt t="106925" x="6091238" y="2562225"/>
          <p14:tracePt t="107031" x="6091238" y="2555875"/>
          <p14:tracePt t="107505" x="6091238" y="2568575"/>
          <p14:tracePt t="107514" x="6091238" y="2574925"/>
          <p14:tracePt t="107521" x="6091238" y="2581275"/>
          <p14:tracePt t="107529" x="6091238" y="2587625"/>
          <p14:tracePt t="107636" x="6091238" y="2593975"/>
          <p14:tracePt t="107644" x="6091238" y="2632075"/>
          <p14:tracePt t="107651" x="6097588" y="2676525"/>
          <p14:tracePt t="107661" x="6103938" y="2720975"/>
          <p14:tracePt t="107667" x="6110288" y="2765425"/>
          <p14:tracePt t="107676" x="6110288" y="2805113"/>
          <p14:tracePt t="107683" x="6110288" y="2849563"/>
          <p14:tracePt t="107689" x="6110288" y="2894013"/>
          <p14:tracePt t="107697" x="6110288" y="2944813"/>
          <p14:tracePt t="107705" x="6110288" y="2989263"/>
          <p14:tracePt t="107713" x="6110288" y="3046413"/>
          <p14:tracePt t="107721" x="6110288" y="3084513"/>
          <p14:tracePt t="107729" x="6110288" y="3128963"/>
          <p14:tracePt t="107737" x="6116638" y="3167063"/>
          <p14:tracePt t="107745" x="6116638" y="3205163"/>
          <p14:tracePt t="107754" x="6116638" y="3238500"/>
          <p14:tracePt t="107761" x="6116638" y="3282950"/>
          <p14:tracePt t="107771" x="6110288" y="3327400"/>
          <p14:tracePt t="107777" x="6097588" y="3365500"/>
          <p14:tracePt t="107786" x="6084888" y="3409950"/>
          <p14:tracePt t="107793" x="6078538" y="3454400"/>
          <p14:tracePt t="107802" x="6078538" y="3486150"/>
          <p14:tracePt t="107811" x="6072188" y="3524250"/>
          <p14:tracePt t="107817" x="6065838" y="3536950"/>
          <p14:tracePt t="107825" x="6059488" y="3549650"/>
          <p14:tracePt t="107833" x="6059488" y="3562350"/>
          <p14:tracePt t="108453" x="6065838" y="3530600"/>
          <p14:tracePt t="108459" x="6084888" y="3486150"/>
          <p14:tracePt t="108468" x="6097588" y="3448050"/>
          <p14:tracePt t="108476" x="6110288" y="3422650"/>
          <p14:tracePt t="108483" x="6116638" y="3409950"/>
          <p14:tracePt t="108491" x="6129338" y="3403600"/>
          <p14:tracePt t="108499" x="6135688" y="3390900"/>
          <p14:tracePt t="108507" x="6135688" y="3378200"/>
          <p14:tracePt t="108515" x="6135688" y="3371850"/>
          <p14:tracePt t="108523" x="6135688" y="3359150"/>
          <p14:tracePt t="108531" x="6142038" y="3346450"/>
          <p14:tracePt t="108539" x="6148388" y="3340100"/>
          <p14:tracePt t="108548" x="6148388" y="3333750"/>
          <p14:tracePt t="108555" x="6148388" y="3321050"/>
          <p14:tracePt t="108563" x="6154738" y="3314700"/>
          <p14:tracePt t="108571" x="6161088" y="3302000"/>
          <p14:tracePt t="108580" x="6167438" y="3289300"/>
          <p14:tracePt t="108587" x="6175375" y="3276600"/>
          <p14:tracePt t="108595" x="6181725" y="3270250"/>
          <p14:tracePt t="108603" x="6194425" y="3257550"/>
          <p14:tracePt t="108611" x="6207125" y="3244850"/>
          <p14:tracePt t="108618" x="6232525" y="3225800"/>
          <p14:tracePt t="108627" x="6276975" y="3211513"/>
          <p14:tracePt t="108633" x="6334125" y="3186113"/>
          <p14:tracePt t="108643" x="6391275" y="3154363"/>
          <p14:tracePt t="108650" x="6461125" y="3116263"/>
          <p14:tracePt t="108659" x="6537325" y="3078163"/>
          <p14:tracePt t="108665" x="6626225" y="3021013"/>
          <p14:tracePt t="108673" x="6729413" y="2976563"/>
          <p14:tracePt t="108681" x="6811963" y="2925763"/>
          <p14:tracePt t="108689" x="6913563" y="2868613"/>
          <p14:tracePt t="108697" x="7021513" y="2811463"/>
          <p14:tracePt t="108705" x="7085013" y="2771775"/>
          <p14:tracePt t="108713" x="7175500" y="2714625"/>
          <p14:tracePt t="108721" x="7264400" y="2670175"/>
          <p14:tracePt t="108729" x="7353300" y="2638425"/>
          <p14:tracePt t="108737" x="7416800" y="2619375"/>
          <p14:tracePt t="108745" x="7505700" y="2587625"/>
          <p14:tracePt t="108752" x="7596188" y="2530475"/>
          <p14:tracePt t="108760" x="7685088" y="2479675"/>
          <p14:tracePt t="108768" x="7754938" y="2428875"/>
          <p14:tracePt t="108776" x="7824788" y="2378075"/>
          <p14:tracePt t="108783" x="7894638" y="2319338"/>
          <p14:tracePt t="108792" x="7951788" y="2268538"/>
          <p14:tracePt t="108799" x="7996238" y="2230438"/>
          <p14:tracePt t="108807" x="8042275" y="2179638"/>
          <p14:tracePt t="108815" x="8080375" y="2154238"/>
          <p14:tracePt t="108823" x="8093075" y="2141538"/>
          <p14:tracePt t="108831" x="8099425" y="2122488"/>
          <p14:tracePt t="108839" x="8105775" y="2109788"/>
          <p14:tracePt t="108847" x="8112125" y="2103438"/>
          <p14:tracePt t="108855" x="8118475" y="2097088"/>
          <p14:tracePt t="108863" x="8118475" y="2084388"/>
          <p14:tracePt t="108876" x="8124825" y="2084388"/>
          <p14:tracePt t="109203" x="8124825" y="2109788"/>
          <p14:tracePt t="109212" x="8124825" y="2154238"/>
          <p14:tracePt t="109219" x="8118475" y="2198688"/>
          <p14:tracePt t="109228" x="8118475" y="2236788"/>
          <p14:tracePt t="109236" x="8112125" y="2293938"/>
          <p14:tracePt t="109243" x="8112125" y="2338388"/>
          <p14:tracePt t="109252" x="8112125" y="2384425"/>
          <p14:tracePt t="109257" x="8112125" y="2416175"/>
          <p14:tracePt t="109265" x="8112125" y="2435225"/>
          <p14:tracePt t="109273" x="8112125" y="2454275"/>
          <p14:tracePt t="109281" x="8112125" y="2466975"/>
          <p14:tracePt t="109289" x="8112125" y="2473325"/>
          <p14:tracePt t="109297" x="8118475" y="2486025"/>
          <p14:tracePt t="109305" x="8118475" y="2505075"/>
          <p14:tracePt t="109313" x="8124825" y="2511425"/>
          <p14:tracePt t="109321" x="8124825" y="2524125"/>
          <p14:tracePt t="109329" x="8131175" y="2536825"/>
          <p14:tracePt t="109337" x="8131175" y="2543175"/>
          <p14:tracePt t="109345" x="8143875" y="2555875"/>
          <p14:tracePt t="109354" x="8143875" y="2562225"/>
          <p14:tracePt t="109361" x="8150225" y="2574925"/>
          <p14:tracePt t="109370" x="8156575" y="2574925"/>
          <p14:tracePt t="109519" x="8150225" y="2574925"/>
          <p14:tracePt t="109527" x="8093075" y="2562225"/>
          <p14:tracePt t="109536" x="8016875" y="2536825"/>
          <p14:tracePt t="109543" x="7939088" y="2511425"/>
          <p14:tracePt t="109549" x="7831138" y="2492375"/>
          <p14:tracePt t="109559" x="7723188" y="2466975"/>
          <p14:tracePt t="109565" x="7608888" y="2422525"/>
          <p14:tracePt t="109574" x="7473950" y="2365375"/>
          <p14:tracePt t="109581" x="7334250" y="2312988"/>
          <p14:tracePt t="109589" x="7258050" y="2287588"/>
          <p14:tracePt t="109597" x="7194550" y="2274888"/>
          <p14:tracePt t="109605" x="7150100" y="2255838"/>
          <p14:tracePt t="109613" x="7105650" y="2243138"/>
          <p14:tracePt t="109621" x="7072313" y="2230438"/>
          <p14:tracePt t="109629" x="7040563" y="2224088"/>
          <p14:tracePt t="109637" x="7015163" y="2217738"/>
          <p14:tracePt t="109645" x="6996113" y="2217738"/>
          <p14:tracePt t="109653" x="6989763" y="2217738"/>
          <p14:tracePt t="109661" x="6977063" y="2217738"/>
          <p14:tracePt t="109669" x="6964363" y="2217738"/>
          <p14:tracePt t="109677" x="6938963" y="2224088"/>
          <p14:tracePt t="109685" x="6894513" y="2230438"/>
          <p14:tracePt t="109693" x="6843713" y="2243138"/>
          <p14:tracePt t="109700" x="6799263" y="2268538"/>
          <p14:tracePt t="109707" x="6748463" y="2300288"/>
          <p14:tracePt t="109715" x="6704013" y="2338388"/>
          <p14:tracePt t="109723" x="6653213" y="2371725"/>
          <p14:tracePt t="109731" x="6607175" y="2416175"/>
          <p14:tracePt t="109740" x="6556375" y="2460625"/>
          <p14:tracePt t="109747" x="6505575" y="2511425"/>
          <p14:tracePt t="109755" x="6454775" y="2568575"/>
          <p14:tracePt t="109763" x="6403975" y="2632075"/>
          <p14:tracePt t="109771" x="6353175" y="2701925"/>
          <p14:tracePt t="109779" x="6308725" y="2765425"/>
          <p14:tracePt t="109787" x="6276975" y="2836863"/>
          <p14:tracePt t="109795" x="6257925" y="2913063"/>
          <p14:tracePt t="109803" x="6245225" y="2976563"/>
          <p14:tracePt t="109811" x="6232525" y="3052763"/>
          <p14:tracePt t="109819" x="6226175" y="3116263"/>
          <p14:tracePt t="109827" x="6226175" y="3179763"/>
          <p14:tracePt t="109835" x="6238875" y="3251200"/>
          <p14:tracePt t="109843" x="6251575" y="3314700"/>
          <p14:tracePt t="109850" x="6270625" y="3378200"/>
          <p14:tracePt t="109858" x="6283325" y="3429000"/>
          <p14:tracePt t="109865" x="6308725" y="3473450"/>
          <p14:tracePt t="109873" x="6340475" y="3543300"/>
          <p14:tracePt t="109881" x="6384925" y="3600450"/>
          <p14:tracePt t="109889" x="6435725" y="3652838"/>
          <p14:tracePt t="109897" x="6467475" y="3690938"/>
          <p14:tracePt t="109905" x="6505575" y="3729038"/>
          <p14:tracePt t="109913" x="6543675" y="3760788"/>
          <p14:tracePt t="109921" x="6569075" y="3779838"/>
          <p14:tracePt t="109929" x="6588125" y="3792538"/>
          <p14:tracePt t="109937" x="6613525" y="3805238"/>
          <p14:tracePt t="109945" x="6634163" y="3817938"/>
          <p14:tracePt t="109953" x="6659563" y="3830638"/>
          <p14:tracePt t="109961" x="6672263" y="3836988"/>
          <p14:tracePt t="109969" x="6697663" y="3843338"/>
          <p14:tracePt t="109977" x="6716713" y="3843338"/>
          <p14:tracePt t="109985" x="6735763" y="3843338"/>
          <p14:tracePt t="109993" x="6748463" y="3843338"/>
          <p14:tracePt t="110009" x="6780213" y="3824288"/>
          <p14:tracePt t="110015" x="6805613" y="3805238"/>
          <p14:tracePt t="110024" x="6824663" y="3786188"/>
          <p14:tracePt t="110031" x="6843713" y="3754438"/>
          <p14:tracePt t="110039" x="6862763" y="3709988"/>
          <p14:tracePt t="110047" x="6875463" y="3665538"/>
          <p14:tracePt t="110055" x="6888163" y="3619500"/>
          <p14:tracePt t="110063" x="6907213" y="3575050"/>
          <p14:tracePt t="110071" x="6913563" y="3530600"/>
          <p14:tracePt t="110079" x="6926263" y="3479800"/>
          <p14:tracePt t="110087" x="6945313" y="3429000"/>
          <p14:tracePt t="110095" x="6951663" y="3371850"/>
          <p14:tracePt t="110103" x="6951663" y="3321050"/>
          <p14:tracePt t="110111" x="6951663" y="3244850"/>
          <p14:tracePt t="110119" x="6951663" y="3179763"/>
          <p14:tracePt t="110127" x="6932613" y="3109913"/>
          <p14:tracePt t="110135" x="6919913" y="3046413"/>
          <p14:tracePt t="110143" x="6900863" y="2982913"/>
          <p14:tracePt t="110150" x="6888163" y="2932113"/>
          <p14:tracePt t="110159" x="6869113" y="2887663"/>
          <p14:tracePt t="110165" x="6856413" y="2855913"/>
          <p14:tracePt t="110174" x="6843713" y="2805113"/>
          <p14:tracePt t="110181" x="6824663" y="2759075"/>
          <p14:tracePt t="110189" x="6811963" y="2701925"/>
          <p14:tracePt t="110197" x="6792913" y="2651125"/>
          <p14:tracePt t="110205" x="6767513" y="2600325"/>
          <p14:tracePt t="110213" x="6735763" y="2543175"/>
          <p14:tracePt t="110221" x="6716713" y="2498725"/>
          <p14:tracePt t="110229" x="6672263" y="2447925"/>
          <p14:tracePt t="110237" x="6640513" y="2409825"/>
          <p14:tracePt t="110245" x="6613525" y="2384425"/>
          <p14:tracePt t="110253" x="6581775" y="2351088"/>
          <p14:tracePt t="110261" x="6543675" y="2319338"/>
          <p14:tracePt t="110269" x="6537325" y="2312988"/>
          <p14:tracePt t="110277" x="6524625" y="2300288"/>
          <p14:tracePt t="110286" x="6511925" y="2293938"/>
          <p14:tracePt t="110293" x="6499225" y="2287588"/>
          <p14:tracePt t="110302" x="6499225" y="2281238"/>
          <p14:tracePt t="110307" x="6492875" y="2281238"/>
          <p14:tracePt t="110316" x="6486525" y="2281238"/>
          <p14:tracePt t="110331" x="6480175" y="2281238"/>
          <p14:tracePt t="110339" x="6473825" y="2281238"/>
          <p14:tracePt t="110347" x="6467475" y="2287588"/>
          <p14:tracePt t="110355" x="6454775" y="2306638"/>
          <p14:tracePt t="110363" x="6435725" y="2344738"/>
          <p14:tracePt t="110371" x="6416675" y="2403475"/>
          <p14:tracePt t="110379" x="6397625" y="2473325"/>
          <p14:tracePt t="110387" x="6378575" y="2536825"/>
          <p14:tracePt t="110395" x="6353175" y="2606675"/>
          <p14:tracePt t="110403" x="6340475" y="2676525"/>
          <p14:tracePt t="110411" x="6321425" y="2746375"/>
          <p14:tracePt t="110420" x="6315075" y="2811463"/>
          <p14:tracePt t="110428" x="6315075" y="2874963"/>
          <p14:tracePt t="110435" x="6315075" y="2932113"/>
          <p14:tracePt t="110443" x="6334125" y="2982913"/>
          <p14:tracePt t="110450" x="6359525" y="3052763"/>
          <p14:tracePt t="110457" x="6372225" y="3109913"/>
          <p14:tracePt t="110466" x="6397625" y="3154363"/>
          <p14:tracePt t="110475" x="6410325" y="3198813"/>
          <p14:tracePt t="110481" x="6435725" y="3257550"/>
          <p14:tracePt t="110489" x="6461125" y="3308350"/>
          <p14:tracePt t="110497" x="6480175" y="3352800"/>
          <p14:tracePt t="110505" x="6499225" y="3397250"/>
          <p14:tracePt t="110513" x="6511925" y="3435350"/>
          <p14:tracePt t="110521" x="6524625" y="3460750"/>
          <p14:tracePt t="110529" x="6537325" y="3473450"/>
          <p14:tracePt t="110537" x="6543675" y="3479800"/>
          <p14:tracePt t="110545" x="6543675" y="3486150"/>
          <p14:tracePt t="110553" x="6550025" y="3492500"/>
          <p14:tracePt t="110671" x="6550025" y="3498850"/>
          <p14:tracePt t="110724" x="6556375" y="3498850"/>
          <p14:tracePt t="110735" x="6569075" y="3498850"/>
          <p14:tracePt t="110743" x="6619875" y="3498850"/>
          <p14:tracePt t="110749" x="6684963" y="3486150"/>
          <p14:tracePt t="110758" x="6754813" y="3467100"/>
          <p14:tracePt t="110766" x="6831013" y="3454400"/>
          <p14:tracePt t="110775" x="6881813" y="3435350"/>
          <p14:tracePt t="110781" x="6926263" y="3429000"/>
          <p14:tracePt t="110793" x="6964363" y="3422650"/>
          <p14:tracePt t="110800" x="6996113" y="3416300"/>
          <p14:tracePt t="110808" x="7021513" y="3409950"/>
          <p14:tracePt t="110813" x="7065963" y="3409950"/>
          <p14:tracePt t="110822" x="7112000" y="3409950"/>
          <p14:tracePt t="110829" x="7175500" y="3409950"/>
          <p14:tracePt t="110837" x="7245350" y="3409950"/>
          <p14:tracePt t="110845" x="7315200" y="3403600"/>
          <p14:tracePt t="110853" x="7397750" y="3384550"/>
          <p14:tracePt t="110861" x="7493000" y="3359150"/>
          <p14:tracePt t="110869" x="7596188" y="3340100"/>
          <p14:tracePt t="110877" x="7697788" y="3321050"/>
          <p14:tracePt t="110886" x="7799388" y="3302000"/>
          <p14:tracePt t="110893" x="7881938" y="3289300"/>
          <p14:tracePt t="110900" x="7977188" y="3270250"/>
          <p14:tracePt t="110907" x="8067675" y="3251200"/>
          <p14:tracePt t="110916" x="8150225" y="3225800"/>
          <p14:tracePt t="110925" x="8239125" y="3198813"/>
          <p14:tracePt t="110931" x="8334375" y="3173413"/>
          <p14:tracePt t="110940" x="8435975" y="3148013"/>
          <p14:tracePt t="110947" x="8520113" y="3109913"/>
          <p14:tracePt t="110955" x="8589963" y="3071813"/>
          <p14:tracePt t="110963" x="8659813" y="3014663"/>
          <p14:tracePt t="110971" x="8716963" y="2976563"/>
          <p14:tracePt t="110979" x="8755063" y="2944813"/>
          <p14:tracePt t="110987" x="8767763" y="2932113"/>
          <p14:tracePt t="110995" x="8774113" y="2925763"/>
          <p14:tracePt t="111003" x="8780463" y="2913063"/>
          <p14:tracePt t="111011" x="8780463" y="2906713"/>
          <p14:tracePt t="111019" x="8780463" y="2900363"/>
          <p14:tracePt t="111027" x="8780463" y="2887663"/>
          <p14:tracePt t="111035" x="8786813" y="2874963"/>
          <p14:tracePt t="111041" x="8793163" y="2868613"/>
          <p14:tracePt t="111050" x="8793163" y="2855913"/>
          <p14:tracePt t="111057" x="8799513" y="2843213"/>
          <p14:tracePt t="111066" x="8799513" y="2836863"/>
          <p14:tracePt t="111074" x="8805863" y="2824163"/>
          <p14:tracePt t="111081" x="8805863" y="2811463"/>
          <p14:tracePt t="111089" x="8805863" y="2805113"/>
          <p14:tracePt t="111108" x="8805863" y="2784475"/>
          <p14:tracePt t="111113" x="8805863" y="2778125"/>
          <p14:tracePt t="111121" x="8805863" y="2765425"/>
          <p14:tracePt t="111129" x="8805863" y="2759075"/>
          <p14:tracePt t="111137" x="8805863" y="2746375"/>
          <p14:tracePt t="111145" x="8805863" y="2740025"/>
          <p14:tracePt t="111153" x="8812213" y="2727325"/>
          <p14:tracePt t="111161" x="8818563" y="2714625"/>
          <p14:tracePt t="111169" x="8818563" y="2695575"/>
          <p14:tracePt t="111177" x="8824913" y="2682875"/>
          <p14:tracePt t="111185" x="8831263" y="2663825"/>
          <p14:tracePt t="111193" x="8837613" y="2651125"/>
          <p14:tracePt t="111200" x="8837613" y="2644775"/>
          <p14:tracePt t="111207" x="8837613" y="2632075"/>
          <p14:tracePt t="111216" x="8837613" y="2619375"/>
          <p14:tracePt t="111224" x="8843963" y="2613025"/>
          <p14:tracePt t="111232" x="8843963" y="2600325"/>
          <p14:tracePt t="111240" x="8843963" y="2587625"/>
          <p14:tracePt t="111247" x="8843963" y="2581275"/>
          <p14:tracePt t="111255" x="8843963" y="2568575"/>
          <p14:tracePt t="111263" x="8843963" y="2562225"/>
          <p14:tracePt t="111271" x="8843963" y="2549525"/>
          <p14:tracePt t="111279" x="8843963" y="2536825"/>
          <p14:tracePt t="111287" x="8843963" y="2524125"/>
          <p14:tracePt t="111295" x="8837613" y="2505075"/>
          <p14:tracePt t="111303" x="8831263" y="2486025"/>
          <p14:tracePt t="111311" x="8824913" y="2479675"/>
          <p14:tracePt t="111319" x="8824913" y="2460625"/>
          <p14:tracePt t="111327" x="8812213" y="2447925"/>
          <p14:tracePt t="111335" x="8799513" y="2428875"/>
          <p14:tracePt t="111343" x="8786813" y="2409825"/>
          <p14:tracePt t="111350" x="8774113" y="2384425"/>
          <p14:tracePt t="111357" x="8767763" y="2365375"/>
          <p14:tracePt t="111366" x="8755063" y="2344738"/>
          <p14:tracePt t="111373" x="8748713" y="2325688"/>
          <p14:tracePt t="111382" x="8742363" y="2312988"/>
          <p14:tracePt t="111390" x="8742363" y="2306638"/>
          <p14:tracePt t="111397" x="8742363" y="2293938"/>
          <p14:tracePt t="111405" x="8742363" y="2281238"/>
          <p14:tracePt t="111413" x="8742363" y="2274888"/>
          <p14:tracePt t="111421" x="8742363" y="2262188"/>
          <p14:tracePt t="111429" x="8742363" y="2255838"/>
          <p14:tracePt t="111701" x="8742363" y="2274888"/>
          <p14:tracePt t="111709" x="8729663" y="2306638"/>
          <p14:tracePt t="111717" x="8716963" y="2351088"/>
          <p14:tracePt t="111725" x="8704263" y="2416175"/>
          <p14:tracePt t="111733" x="8691563" y="2486025"/>
          <p14:tracePt t="111741" x="8678863" y="2511425"/>
          <p14:tracePt t="112119" x="8672513" y="2511425"/>
          <p14:tracePt t="112127" x="8666163" y="2498725"/>
          <p14:tracePt t="112135" x="8659813" y="2492375"/>
          <p14:tracePt t="112143" x="8647113" y="2479675"/>
          <p14:tracePt t="112152" x="8634413" y="2466975"/>
          <p14:tracePt t="112159" x="8628063" y="2460625"/>
          <p14:tracePt t="112167" x="8621713" y="2454275"/>
          <p14:tracePt t="112175" x="8609013" y="2447925"/>
          <p14:tracePt t="112183" x="8596313" y="2447925"/>
          <p14:tracePt t="112191" x="8589963" y="2441575"/>
          <p14:tracePt t="112200" x="8583613" y="2435225"/>
          <p14:tracePt t="112207" x="8570913" y="2428875"/>
          <p14:tracePt t="112216" x="8564563" y="2416175"/>
          <p14:tracePt t="112223" x="8558213" y="2403475"/>
          <p14:tracePt t="112232" x="8545513" y="2397125"/>
          <p14:tracePt t="112239" x="8532813" y="2397125"/>
          <p14:tracePt t="112248" x="8526463" y="2397125"/>
          <p14:tracePt t="112256" x="8513763" y="2397125"/>
          <p14:tracePt t="112261" x="8501063" y="2397125"/>
          <p14:tracePt t="112269" x="8494713" y="2397125"/>
          <p14:tracePt t="112277" x="8482013" y="2397125"/>
          <p14:tracePt t="112285" x="8469313" y="2397125"/>
          <p14:tracePt t="112293" x="8462963" y="2390775"/>
          <p14:tracePt t="112301" x="8448675" y="2384425"/>
          <p14:tracePt t="112309" x="8442325" y="2384425"/>
          <p14:tracePt t="112317" x="8442325" y="2378075"/>
          <p14:tracePt t="112325" x="8435975" y="2371725"/>
          <p14:tracePt t="112333" x="8435975" y="2365375"/>
          <p14:tracePt t="112341" x="8435975" y="2351088"/>
          <p14:tracePt t="112350" x="8429625" y="2344738"/>
          <p14:tracePt t="112357" x="8423275" y="2338388"/>
          <p14:tracePt t="112366" x="8423275" y="2325688"/>
          <p14:tracePt t="112374" x="8410575" y="2319338"/>
          <p14:tracePt t="112382" x="8397875" y="2306638"/>
          <p14:tracePt t="112389" x="8385175" y="2293938"/>
          <p14:tracePt t="112398" x="8372475" y="2274888"/>
          <p14:tracePt t="112406" x="8372475" y="2236788"/>
          <p14:tracePt t="112414" x="8385175" y="2198688"/>
          <p14:tracePt t="112429" x="8391525" y="2198688"/>
          <p14:tracePt t="112437" x="8397875" y="2192338"/>
          <p14:tracePt t="112448" x="8404225" y="2179638"/>
          <p14:tracePt t="112456" x="8416925" y="2173288"/>
          <p14:tracePt t="112464" x="8429625" y="2166938"/>
          <p14:tracePt t="112471" x="8435975" y="2160588"/>
          <p14:tracePt t="112479" x="8442325" y="2154238"/>
          <p14:tracePt t="112487" x="8455025" y="2147888"/>
          <p14:tracePt t="116215" x="8435975" y="2141538"/>
          <p14:tracePt t="116223" x="8264525" y="2065338"/>
          <p14:tracePt t="116231" x="7977188" y="1970088"/>
          <p14:tracePt t="116239" x="7672388" y="1866900"/>
          <p14:tracePt t="116247" x="7340600" y="1746250"/>
          <p14:tracePt t="116255" x="6932613" y="1619250"/>
          <p14:tracePt t="116263" x="6537325" y="1477963"/>
          <p14:tracePt t="116271" x="6091238" y="1382713"/>
          <p14:tracePt t="116279" x="5626100" y="1287463"/>
          <p14:tracePt t="116287" x="5173663" y="1173163"/>
          <p14:tracePt t="116296" x="4721225" y="1044575"/>
          <p14:tracePt t="116303" x="4211638" y="942975"/>
          <p14:tracePt t="116312" x="3676650" y="809625"/>
          <p14:tracePt t="116317" x="3122613" y="676275"/>
          <p14:tracePt t="116325" x="2484438" y="573088"/>
          <p14:tracePt t="116333" x="1828800" y="484188"/>
          <p14:tracePt t="116341" x="1173163" y="363538"/>
          <p14:tracePt t="116349" x="560388" y="331788"/>
          <p14:tracePt t="116539" x="554038" y="5054600"/>
          <p14:tracePt t="116547" x="974725" y="5111750"/>
          <p14:tracePt t="116555" x="1452563" y="5105400"/>
          <p14:tracePt t="116564" x="1943100" y="5105400"/>
          <p14:tracePt t="116571" x="2446338" y="5073650"/>
          <p14:tracePt t="116580" x="2936875" y="4978400"/>
          <p14:tracePt t="116587" x="3357563" y="4913313"/>
          <p14:tracePt t="116596" x="3765550" y="4818063"/>
          <p14:tracePt t="116603" x="4084638" y="4729163"/>
          <p14:tracePt t="116612" x="4371975" y="4633913"/>
          <p14:tracePt t="116619" x="4645025" y="4486275"/>
          <p14:tracePt t="116628" x="4881563" y="4346575"/>
          <p14:tracePt t="116635" x="5097463" y="4168775"/>
          <p14:tracePt t="116644" x="5295900" y="3963988"/>
          <p14:tracePt t="116649" x="5454650" y="3760788"/>
          <p14:tracePt t="116660" x="5575300" y="3530600"/>
          <p14:tracePt t="116668" x="5638800" y="3314700"/>
          <p14:tracePt t="116675" x="5702300" y="3078163"/>
          <p14:tracePt t="116683" x="5741988" y="2906713"/>
          <p14:tracePt t="116691" x="5748338" y="2746375"/>
          <p14:tracePt t="116699" x="5748338" y="2613025"/>
          <p14:tracePt t="116707" x="5722938" y="2511425"/>
          <p14:tracePt t="116715" x="5695950" y="2460625"/>
          <p14:tracePt t="116723" x="5645150" y="2409825"/>
          <p14:tracePt t="116731" x="5607050" y="2371725"/>
          <p14:tracePt t="116739" x="5556250" y="2325688"/>
          <p14:tracePt t="116747" x="5518150" y="2306638"/>
          <p14:tracePt t="116755" x="5473700" y="2287588"/>
          <p14:tracePt t="116763" x="5441950" y="2274888"/>
          <p14:tracePt t="116771" x="5397500" y="2268538"/>
          <p14:tracePt t="116780" x="5353050" y="2262188"/>
          <p14:tracePt t="116787" x="5314950" y="2255838"/>
          <p14:tracePt t="116795" x="5289550" y="2255838"/>
          <p14:tracePt t="116802" x="5276850" y="2255838"/>
          <p14:tracePt t="116809" x="5264150" y="2255838"/>
          <p14:tracePt t="116819" x="5256213" y="2255838"/>
          <p14:tracePt t="116825" x="5243513" y="2255838"/>
          <p14:tracePt t="116833" x="5230813" y="2255838"/>
          <p14:tracePt t="116841" x="5224463" y="2262188"/>
          <p14:tracePt t="116849" x="5224463" y="2268538"/>
          <p14:tracePt t="116857" x="5218113" y="2274888"/>
          <p14:tracePt t="116865" x="5211763" y="2281238"/>
          <p14:tracePt t="116885" x="5211763" y="2287588"/>
          <p14:tracePt t="117279" x="5192713" y="2281238"/>
          <p14:tracePt t="117287" x="5122863" y="2249488"/>
          <p14:tracePt t="117295" x="5059363" y="2211388"/>
          <p14:tracePt t="117303" x="4989513" y="2198688"/>
          <p14:tracePt t="117312" x="4926013" y="2173288"/>
          <p14:tracePt t="117319" x="4837113" y="2154238"/>
          <p14:tracePt t="117328" x="4727575" y="2135188"/>
          <p14:tracePt t="117336" x="4632325" y="2128838"/>
          <p14:tracePt t="117344" x="4530725" y="2128838"/>
          <p14:tracePt t="117351" x="4422775" y="2128838"/>
          <p14:tracePt t="117360" x="4287838" y="2141538"/>
          <p14:tracePt t="117369" x="4148138" y="2160588"/>
          <p14:tracePt t="117375" x="4040188" y="2179638"/>
          <p14:tracePt t="117384" x="3906838" y="2198688"/>
          <p14:tracePt t="117391" x="3810000" y="2217738"/>
          <p14:tracePt t="117399" x="3708400" y="2236788"/>
          <p14:tracePt t="117407" x="3606800" y="2262188"/>
          <p14:tracePt t="117413" x="3505200" y="2281238"/>
          <p14:tracePt t="117421" x="3408363" y="2306638"/>
          <p14:tracePt t="117429" x="3313113" y="2332038"/>
          <p14:tracePt t="117437" x="3205163" y="2371725"/>
          <p14:tracePt t="117445" x="3103563" y="2416175"/>
          <p14:tracePt t="117453" x="3014663" y="2460625"/>
          <p14:tracePt t="117462" x="2936875" y="2498725"/>
          <p14:tracePt t="117469" x="2867025" y="2555875"/>
          <p14:tracePt t="117478" x="2797175" y="2606675"/>
          <p14:tracePt t="117486" x="2746375" y="2651125"/>
          <p14:tracePt t="117494" x="2708275" y="2701925"/>
          <p14:tracePt t="117501" x="2670175" y="2752725"/>
          <p14:tracePt t="117510" x="2644775" y="2792413"/>
          <p14:tracePt t="117518" x="2625725" y="2824163"/>
          <p14:tracePt t="117525" x="2606675" y="2862263"/>
          <p14:tracePt t="117533" x="2587625" y="2900363"/>
          <p14:tracePt t="117541" x="2562225" y="2938463"/>
          <p14:tracePt t="117547" x="2549525" y="2957513"/>
          <p14:tracePt t="117555" x="2530475" y="2976563"/>
          <p14:tracePt t="117563" x="2517775" y="2982913"/>
          <p14:tracePt t="117571" x="2503488" y="2995613"/>
          <p14:tracePt t="117579" x="2497138" y="3001963"/>
          <p14:tracePt t="117587" x="2497138" y="3008313"/>
          <p14:tracePt t="119325" x="2549525" y="3001963"/>
          <p14:tracePt t="119333" x="2976563" y="2868613"/>
          <p14:tracePt t="119342" x="3511550" y="2752725"/>
          <p14:tracePt t="119350" x="3976688" y="2657475"/>
          <p14:tracePt t="119357" x="4313238" y="2581275"/>
          <p14:tracePt t="119366" x="4537075" y="2517775"/>
          <p14:tracePt t="119373" x="4708525" y="2460625"/>
          <p14:tracePt t="119379" x="4868863" y="2403475"/>
          <p14:tracePt t="119386" x="4983163" y="2365375"/>
          <p14:tracePt t="119395" x="5078413" y="2344738"/>
          <p14:tracePt t="119403" x="5186363" y="2332038"/>
          <p14:tracePt t="119411" x="5283200" y="2319338"/>
          <p14:tracePt t="119419" x="5384800" y="2300288"/>
          <p14:tracePt t="119428" x="5492750" y="2287588"/>
          <p14:tracePt t="119434" x="5600700" y="2268538"/>
          <p14:tracePt t="119444" x="5676900" y="2262188"/>
          <p14:tracePt t="119451" x="5773738" y="2262188"/>
          <p14:tracePt t="119461" x="5843588" y="2262188"/>
          <p14:tracePt t="119467" x="5932488" y="2262188"/>
          <p14:tracePt t="119476" x="6015038" y="2262188"/>
          <p14:tracePt t="119483" x="6116638" y="2262188"/>
          <p14:tracePt t="119492" x="6238875" y="2243138"/>
          <p14:tracePt t="119500" x="6403975" y="2217738"/>
          <p14:tracePt t="119507" x="6588125" y="2198688"/>
          <p14:tracePt t="119516" x="6748463" y="2173288"/>
          <p14:tracePt t="119524" x="6932613" y="2154238"/>
          <p14:tracePt t="119529" x="7137400" y="2128838"/>
          <p14:tracePt t="119537" x="7340600" y="2116138"/>
          <p14:tracePt t="119546" x="7524750" y="2090738"/>
          <p14:tracePt t="119553" x="7704138" y="2084388"/>
          <p14:tracePt t="119561" x="7881938" y="2071688"/>
          <p14:tracePt t="119569" x="8086725" y="2046288"/>
          <p14:tracePt t="119577" x="8270875" y="2020888"/>
          <p14:tracePt t="119585" x="8462963" y="1989138"/>
          <p14:tracePt t="119593" x="8666163" y="1951038"/>
          <p14:tracePt t="119601" x="8901113" y="1911350"/>
          <p14:tracePt t="119610" x="9061450" y="1892300"/>
          <p14:tracePt t="119775" x="76200" y="1962150"/>
          <p14:tracePt t="119784" x="100013" y="1957388"/>
          <p14:tracePt t="119798" x="123825" y="1952625"/>
          <p14:tracePt t="119815" x="147638" y="1943100"/>
          <p14:tracePt t="124841" x="133350" y="1938338"/>
          <p14:tracePt t="124848" x="100013" y="1928813"/>
          <p14:tracePt t="124860" x="61913" y="1919288"/>
          <p14:tracePt t="124871" x="19050" y="19097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LIME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FC3B6C2-F802-4625-A5BA-33889156FAA3}"/>
              </a:ext>
            </a:extLst>
          </p:cNvPr>
          <p:cNvSpPr txBox="1"/>
          <p:nvPr/>
        </p:nvSpPr>
        <p:spPr>
          <a:xfrm>
            <a:off x="770165" y="1112464"/>
            <a:ext cx="914400" cy="3047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matrix X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4AEBAC9-062E-4F6C-9224-721B6D73D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1363" y="444568"/>
            <a:ext cx="3823878" cy="1742110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Explain results for candidate i: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+mn-lt"/>
                <a:cs typeface="+mn-cs"/>
              </a:rPr>
              <a:t>Sample 5,000 times feature vector </a:t>
            </a:r>
            <a:r>
              <a:rPr lang="en-GB" sz="1600" dirty="0" err="1">
                <a:solidFill>
                  <a:prstClr val="black"/>
                </a:solidFill>
                <a:latin typeface="+mn-lt"/>
                <a:cs typeface="+mn-cs"/>
              </a:rPr>
              <a:t>i</a:t>
            </a:r>
            <a:r>
              <a:rPr lang="en-GB" sz="1600" dirty="0">
                <a:solidFill>
                  <a:prstClr val="black"/>
                </a:solidFill>
                <a:latin typeface="+mn-lt"/>
                <a:cs typeface="+mn-cs"/>
              </a:rPr>
              <a:t> using a normal distribution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+mn-lt"/>
                <a:cs typeface="+mn-cs"/>
              </a:rPr>
              <a:t>Predict output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Helvetica Neue"/>
              </a:rPr>
              <a:t>Assign weight base on distance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Helvetica Neue"/>
              </a:rPr>
              <a:t>F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Helvetica Neue"/>
              </a:rPr>
              <a:t>eature selection (Lasso)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0EAD1-8B72-4BD8-A3F8-7780304E5A82}"/>
              </a:ext>
            </a:extLst>
          </p:cNvPr>
          <p:cNvCxnSpPr>
            <a:cxnSpLocks/>
          </p:cNvCxnSpPr>
          <p:nvPr/>
        </p:nvCxnSpPr>
        <p:spPr>
          <a:xfrm>
            <a:off x="2189160" y="2689500"/>
            <a:ext cx="853394" cy="1215905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36C38B-6CC5-47CC-8987-4131054FF19E}"/>
              </a:ext>
            </a:extLst>
          </p:cNvPr>
          <p:cNvCxnSpPr>
            <a:cxnSpLocks/>
          </p:cNvCxnSpPr>
          <p:nvPr/>
        </p:nvCxnSpPr>
        <p:spPr>
          <a:xfrm>
            <a:off x="2166620" y="2689500"/>
            <a:ext cx="909862" cy="40152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3953B8-FA0A-4F5B-9AEF-92A615F75F9E}"/>
              </a:ext>
            </a:extLst>
          </p:cNvPr>
          <p:cNvGrpSpPr/>
          <p:nvPr/>
        </p:nvGrpSpPr>
        <p:grpSpPr>
          <a:xfrm>
            <a:off x="2995566" y="2878316"/>
            <a:ext cx="1772194" cy="1215905"/>
            <a:chOff x="1435099" y="1032192"/>
            <a:chExt cx="1772194" cy="137722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35D2757-BE5F-4957-8272-CE7A02607C5B}"/>
                </a:ext>
              </a:extLst>
            </p:cNvPr>
            <p:cNvSpPr/>
            <p:nvPr/>
          </p:nvSpPr>
          <p:spPr>
            <a:xfrm>
              <a:off x="1584960" y="1032192"/>
              <a:ext cx="1497874" cy="1377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CFBFBE6-572C-4F81-87BB-3CDAA24C1196}"/>
                    </a:ext>
                  </a:extLst>
                </p:cNvPr>
                <p:cNvSpPr txBox="1"/>
                <p:nvPr/>
              </p:nvSpPr>
              <p:spPr>
                <a:xfrm>
                  <a:off x="1435099" y="1103562"/>
                  <a:ext cx="1772194" cy="11645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𝑠𝑎𝑚𝑝𝑙𝑒</m:t>
                        </m:r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1</m:t>
                        </m:r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𝑠𝑎𝑚𝑝𝑙𝑒</m:t>
                        </m:r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2</m:t>
                        </m:r>
                      </m:oMath>
                    </m:oMathPara>
                  </a14:m>
                  <a:endParaRPr kumimoji="0" lang="en-GB" sz="16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……</a:t>
                  </a:r>
                </a:p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𝑠𝑎𝑚𝑝𝑙𝑒</m:t>
                        </m:r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5000</m:t>
                        </m:r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CFBFBE6-572C-4F81-87BB-3CDAA24C1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099" y="1103562"/>
                  <a:ext cx="1772194" cy="1164514"/>
                </a:xfrm>
                <a:prstGeom prst="rect">
                  <a:avLst/>
                </a:prstGeom>
                <a:blipFill>
                  <a:blip r:embed="rId5"/>
                  <a:stretch>
                    <a:fillRect b="-1131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B4F8F7-8F55-40A1-98E9-318A4EE6B479}"/>
              </a:ext>
            </a:extLst>
          </p:cNvPr>
          <p:cNvCxnSpPr>
            <a:cxnSpLocks/>
          </p:cNvCxnSpPr>
          <p:nvPr/>
        </p:nvCxnSpPr>
        <p:spPr>
          <a:xfrm>
            <a:off x="2189160" y="2720225"/>
            <a:ext cx="887322" cy="646755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F765119-7FC2-466E-9479-8CDFD10AF8C1}"/>
              </a:ext>
            </a:extLst>
          </p:cNvPr>
          <p:cNvSpPr txBox="1"/>
          <p:nvPr/>
        </p:nvSpPr>
        <p:spPr>
          <a:xfrm>
            <a:off x="2843207" y="3382706"/>
            <a:ext cx="221888" cy="250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8809BD5-0795-43EE-A79D-89CA6729262C}"/>
                  </a:ext>
                </a:extLst>
              </p:cNvPr>
              <p:cNvSpPr txBox="1"/>
              <p:nvPr/>
            </p:nvSpPr>
            <p:spPr>
              <a:xfrm flipH="1">
                <a:off x="2551699" y="2639740"/>
                <a:ext cx="230236" cy="23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𝑵</m:t>
                      </m:r>
                      <m:r>
                        <a:rPr kumimoji="0" lang="en-GB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(..,</m:t>
                      </m:r>
                      <m:r>
                        <a:rPr kumimoji="0" lang="en-GB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GB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8809BD5-0795-43EE-A79D-89CA6729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51699" y="2639740"/>
                <a:ext cx="230236" cy="238399"/>
              </a:xfrm>
              <a:prstGeom prst="rect">
                <a:avLst/>
              </a:prstGeom>
              <a:blipFill>
                <a:blip r:embed="rId6"/>
                <a:stretch>
                  <a:fillRect l="-27027" r="-194595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237F44-E849-4E3D-9334-CD7C29F21072}"/>
              </a:ext>
            </a:extLst>
          </p:cNvPr>
          <p:cNvCxnSpPr>
            <a:cxnSpLocks/>
          </p:cNvCxnSpPr>
          <p:nvPr/>
        </p:nvCxnSpPr>
        <p:spPr>
          <a:xfrm flipV="1">
            <a:off x="4767760" y="2865824"/>
            <a:ext cx="997314" cy="4316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8807801-B07E-459E-94E8-B9F7E04226EE}"/>
              </a:ext>
            </a:extLst>
          </p:cNvPr>
          <p:cNvSpPr txBox="1"/>
          <p:nvPr/>
        </p:nvSpPr>
        <p:spPr>
          <a:xfrm>
            <a:off x="4934494" y="2694903"/>
            <a:ext cx="914400" cy="266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B9E2A6-8001-4835-AC78-751F724D4E05}"/>
              </a:ext>
            </a:extLst>
          </p:cNvPr>
          <p:cNvGrpSpPr/>
          <p:nvPr/>
        </p:nvGrpSpPr>
        <p:grpSpPr>
          <a:xfrm>
            <a:off x="5848894" y="2220313"/>
            <a:ext cx="914400" cy="1442026"/>
            <a:chOff x="1464294" y="1032192"/>
            <a:chExt cx="1772194" cy="1633346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3276397-615B-4F32-9678-3AFF3B98C876}"/>
                </a:ext>
              </a:extLst>
            </p:cNvPr>
            <p:cNvSpPr/>
            <p:nvPr/>
          </p:nvSpPr>
          <p:spPr>
            <a:xfrm>
              <a:off x="1584960" y="1032192"/>
              <a:ext cx="1497874" cy="1377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858C534-0CA4-410C-A5C0-54C9282A9F93}"/>
                    </a:ext>
                  </a:extLst>
                </p:cNvPr>
                <p:cNvSpPr txBox="1"/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……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5000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858C534-0CA4-410C-A5C0-54C9282A9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C0C5956-0D55-4C59-8920-A6A0B6F7E6E7}"/>
              </a:ext>
            </a:extLst>
          </p:cNvPr>
          <p:cNvSpPr txBox="1"/>
          <p:nvPr/>
        </p:nvSpPr>
        <p:spPr>
          <a:xfrm>
            <a:off x="4904512" y="4240297"/>
            <a:ext cx="1222150" cy="751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Weight based on distance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4980DC-B7F4-45DC-9605-761AEA2CB139}"/>
              </a:ext>
            </a:extLst>
          </p:cNvPr>
          <p:cNvCxnSpPr>
            <a:cxnSpLocks/>
          </p:cNvCxnSpPr>
          <p:nvPr/>
        </p:nvCxnSpPr>
        <p:spPr>
          <a:xfrm>
            <a:off x="4733832" y="4017590"/>
            <a:ext cx="1115062" cy="203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BE4EF2-B96E-4113-9E68-9FE7D484C3B8}"/>
              </a:ext>
            </a:extLst>
          </p:cNvPr>
          <p:cNvGrpSpPr/>
          <p:nvPr/>
        </p:nvGrpSpPr>
        <p:grpSpPr>
          <a:xfrm>
            <a:off x="5877060" y="3662339"/>
            <a:ext cx="914400" cy="1442026"/>
            <a:chOff x="1464294" y="1032192"/>
            <a:chExt cx="1772194" cy="163334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F80E76D-CE26-49AA-9106-D9C766EA39B1}"/>
                </a:ext>
              </a:extLst>
            </p:cNvPr>
            <p:cNvSpPr/>
            <p:nvPr/>
          </p:nvSpPr>
          <p:spPr>
            <a:xfrm>
              <a:off x="1584960" y="1032192"/>
              <a:ext cx="1497874" cy="1377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8F60046-1CE0-4753-AFA5-6D3D37CEBC72}"/>
                    </a:ext>
                  </a:extLst>
                </p:cNvPr>
                <p:cNvSpPr txBox="1"/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en-GB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……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5000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8F60046-1CE0-4753-AFA5-6D3D37CE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94" y="1060370"/>
                  <a:ext cx="1772194" cy="16051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31E2C55-C4AD-4DCC-BFF6-E2F40D4C5146}"/>
              </a:ext>
            </a:extLst>
          </p:cNvPr>
          <p:cNvCxnSpPr>
            <a:cxnSpLocks/>
          </p:cNvCxnSpPr>
          <p:nvPr/>
        </p:nvCxnSpPr>
        <p:spPr>
          <a:xfrm>
            <a:off x="6984182" y="3510728"/>
            <a:ext cx="58991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79BF9D-B77F-4D6D-A5AF-D4B4FF72675C}"/>
              </a:ext>
            </a:extLst>
          </p:cNvPr>
          <p:cNvSpPr txBox="1"/>
          <p:nvPr/>
        </p:nvSpPr>
        <p:spPr>
          <a:xfrm>
            <a:off x="7573175" y="2993716"/>
            <a:ext cx="1469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Feature importance on output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3B7A22-1B46-4A23-83A6-402E59C6A114}"/>
              </a:ext>
            </a:extLst>
          </p:cNvPr>
          <p:cNvGrpSpPr/>
          <p:nvPr/>
        </p:nvGrpSpPr>
        <p:grpSpPr>
          <a:xfrm>
            <a:off x="518885" y="1417230"/>
            <a:ext cx="2645955" cy="1681108"/>
            <a:chOff x="518885" y="1417230"/>
            <a:chExt cx="2645955" cy="16811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C3AFB3-741A-402B-ACEF-7CEA43FAC844}"/>
                </a:ext>
              </a:extLst>
            </p:cNvPr>
            <p:cNvGrpSpPr/>
            <p:nvPr/>
          </p:nvGrpSpPr>
          <p:grpSpPr>
            <a:xfrm>
              <a:off x="518885" y="1417230"/>
              <a:ext cx="2645955" cy="1681108"/>
              <a:chOff x="431800" y="1417230"/>
              <a:chExt cx="2645955" cy="16811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CB7C4CB-2D58-47B5-8218-586A91A944D2}"/>
                  </a:ext>
                </a:extLst>
              </p:cNvPr>
              <p:cNvGrpSpPr/>
              <p:nvPr/>
            </p:nvGrpSpPr>
            <p:grpSpPr>
              <a:xfrm>
                <a:off x="431800" y="1417230"/>
                <a:ext cx="1772194" cy="1448594"/>
                <a:chOff x="1435099" y="1032192"/>
                <a:chExt cx="1772194" cy="1448594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F4723775-8055-490B-AEFA-520ABBFE61FB}"/>
                    </a:ext>
                  </a:extLst>
                </p:cNvPr>
                <p:cNvSpPr/>
                <p:nvPr/>
              </p:nvSpPr>
              <p:spPr>
                <a:xfrm>
                  <a:off x="1584960" y="1032192"/>
                  <a:ext cx="1497874" cy="13772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3D3EA150-524E-4700-B722-A3D3B2E707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noAutofit/>
                    </a:bodyPr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GB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…  </m:t>
                            </m:r>
                            <m:sSubSup>
                              <m:sSubSup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3D3EA150-524E-4700-B722-A3D3B2E707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35099" y="1103562"/>
                      <a:ext cx="1772194" cy="13772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B2541-595F-4BDE-AD7B-9CFE6DFB77B2}"/>
                  </a:ext>
                </a:extLst>
              </p:cNvPr>
              <p:cNvSpPr txBox="1"/>
              <p:nvPr/>
            </p:nvSpPr>
            <p:spPr>
              <a:xfrm>
                <a:off x="2163355" y="2291062"/>
                <a:ext cx="914400" cy="28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Candidate </a:t>
                </a:r>
                <a:r>
                  <a:rPr kumimoji="0" lang="en-GB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i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4A01A6-9D12-4823-AC71-242F1690367B}"/>
                  </a:ext>
                </a:extLst>
              </p:cNvPr>
              <p:cNvSpPr txBox="1"/>
              <p:nvPr/>
            </p:nvSpPr>
            <p:spPr>
              <a:xfrm>
                <a:off x="1298167" y="2811954"/>
                <a:ext cx="914400" cy="28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Feature j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11B7C3-386F-40F5-8386-7EAFBA9CD6CD}"/>
                  </a:ext>
                </a:extLst>
              </p:cNvPr>
              <p:cNvSpPr/>
              <p:nvPr/>
            </p:nvSpPr>
            <p:spPr>
              <a:xfrm>
                <a:off x="615588" y="2326640"/>
                <a:ext cx="1430019" cy="36286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E5092B-F11F-4F57-9D7A-C6D6FA8B3BD6}"/>
                  </a:ext>
                </a:extLst>
              </p:cNvPr>
              <p:cNvSpPr/>
              <p:nvPr/>
            </p:nvSpPr>
            <p:spPr>
              <a:xfrm>
                <a:off x="1602921" y="1488600"/>
                <a:ext cx="365216" cy="12009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AC6260C-6E76-4767-9C07-E34E0E45E3F5}"/>
                </a:ext>
              </a:extLst>
            </p:cNvPr>
            <p:cNvSpPr txBox="1"/>
            <p:nvPr/>
          </p:nvSpPr>
          <p:spPr>
            <a:xfrm>
              <a:off x="1259749" y="2020357"/>
              <a:ext cx="315866" cy="24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50"/>
    </mc:Choice>
    <mc:Fallback xmlns="">
      <p:transition spd="slow" advTm="155250"/>
    </mc:Fallback>
  </mc:AlternateContent>
  <p:extLst>
    <p:ext uri="{3A86A75C-4F4B-4683-9AE1-C65F6400EC91}">
      <p14:laserTraceLst xmlns:p14="http://schemas.microsoft.com/office/powerpoint/2010/main">
        <p14:tracePtLst>
          <p14:tracePt t="1229" x="5786438" y="1784350"/>
          <p14:tracePt t="1237" x="5657850" y="1841500"/>
          <p14:tracePt t="1243" x="5575300" y="1879600"/>
          <p14:tracePt t="1421" x="5562600" y="1879600"/>
          <p14:tracePt t="1429" x="5537200" y="1866900"/>
          <p14:tracePt t="1437" x="5499100" y="1854200"/>
          <p14:tracePt t="1445" x="5454650" y="1835150"/>
          <p14:tracePt t="1453" x="5403850" y="1797050"/>
          <p14:tracePt t="1461" x="5340350" y="1733550"/>
          <p14:tracePt t="1469" x="5243513" y="1663700"/>
          <p14:tracePt t="1477" x="5186363" y="1619250"/>
          <p14:tracePt t="1485" x="5129213" y="1568450"/>
          <p14:tracePt t="1493" x="5040313" y="1555750"/>
          <p14:tracePt t="1501" x="4957763" y="1536700"/>
          <p14:tracePt t="1509" x="4875213" y="1490663"/>
          <p14:tracePt t="1517" x="4778375" y="1446213"/>
          <p14:tracePt t="1525" x="4664075" y="1408113"/>
          <p14:tracePt t="1533" x="4505325" y="1338263"/>
          <p14:tracePt t="1541" x="4281488" y="1249363"/>
          <p14:tracePt t="1549" x="4014788" y="1135063"/>
          <p14:tracePt t="1555" x="3746500" y="1025525"/>
          <p14:tracePt t="1564" x="3498850" y="911225"/>
          <p14:tracePt t="1571" x="3313113" y="828675"/>
          <p14:tracePt t="1579" x="3090863" y="752475"/>
          <p14:tracePt t="1588" x="2886075" y="663575"/>
          <p14:tracePt t="1595" x="2727325" y="592138"/>
          <p14:tracePt t="1603" x="2587625" y="522288"/>
          <p14:tracePt t="1611" x="2465388" y="465138"/>
          <p14:tracePt t="1619" x="2344738" y="414338"/>
          <p14:tracePt t="1627" x="2249488" y="388938"/>
          <p14:tracePt t="1635" x="2160588" y="369888"/>
          <p14:tracePt t="1642" x="2084388" y="357188"/>
          <p14:tracePt t="1651" x="2019300" y="338138"/>
          <p14:tracePt t="1659" x="1974850" y="325438"/>
          <p14:tracePt t="1667" x="1936750" y="319088"/>
          <p14:tracePt t="1675" x="1924050" y="306388"/>
          <p14:tracePt t="1684" x="1905000" y="293688"/>
          <p14:tracePt t="1691" x="1892300" y="280988"/>
          <p14:tracePt t="1700" x="1879600" y="268288"/>
          <p14:tracePt t="1708" x="1873250" y="255588"/>
          <p14:tracePt t="1717" x="1873250" y="209550"/>
          <p14:tracePt t="1725" x="1866900" y="165100"/>
          <p14:tracePt t="1733" x="1854200" y="120650"/>
          <p14:tracePt t="1740" x="1841500" y="82550"/>
          <p14:tracePt t="1749" x="1822450" y="50800"/>
          <p14:tracePt t="1756" x="1809750" y="25400"/>
          <p14:tracePt t="10567" x="1612900" y="344488"/>
          <p14:tracePt t="10574" x="1585913" y="566738"/>
          <p14:tracePt t="10583" x="1592263" y="790575"/>
          <p14:tracePt t="10591" x="1606550" y="987425"/>
          <p14:tracePt t="10600" x="1606550" y="1204913"/>
          <p14:tracePt t="10607" x="1606550" y="1401763"/>
          <p14:tracePt t="10615" x="1598613" y="1581150"/>
          <p14:tracePt t="10623" x="1579563" y="1784350"/>
          <p14:tracePt t="10631" x="1554163" y="1970088"/>
          <p14:tracePt t="10641" x="1541463" y="2147888"/>
          <p14:tracePt t="10647" x="1535113" y="2287588"/>
          <p14:tracePt t="10656" x="1497013" y="2479675"/>
          <p14:tracePt t="10663" x="1477963" y="2657475"/>
          <p14:tracePt t="10671" x="1452563" y="2868613"/>
          <p14:tracePt t="10679" x="1439863" y="3084513"/>
          <p14:tracePt t="10687" x="1363663" y="3289300"/>
          <p14:tracePt t="10695" x="1306513" y="3448050"/>
          <p14:tracePt t="10701" x="1262063" y="3562350"/>
          <p14:tracePt t="10709" x="1243013" y="3659188"/>
          <p14:tracePt t="10717" x="1223963" y="3754438"/>
          <p14:tracePt t="10724" x="1217613" y="3849688"/>
          <p14:tracePt t="10733" x="1217613" y="3944938"/>
          <p14:tracePt t="10740" x="1223963" y="4033838"/>
          <p14:tracePt t="10750" x="1281113" y="4137025"/>
          <p14:tracePt t="10758" x="1331913" y="4213225"/>
          <p14:tracePt t="10765" x="1408113" y="4295775"/>
          <p14:tracePt t="10773" x="1484313" y="4365625"/>
          <p14:tracePt t="10781" x="1554163" y="4422775"/>
          <p14:tracePt t="10790" x="1631950" y="4479925"/>
          <p14:tracePt t="10799" x="1720850" y="4525963"/>
          <p14:tracePt t="10805" x="1790700" y="4551363"/>
          <p14:tracePt t="10813" x="1854200" y="4570413"/>
          <p14:tracePt t="10821" x="1911350" y="4595813"/>
          <p14:tracePt t="10829" x="1949450" y="4614863"/>
          <p14:tracePt t="10837" x="1974850" y="4627563"/>
          <p14:tracePt t="10845" x="1987550" y="4633913"/>
          <p14:tracePt t="10851" x="1987550" y="4646613"/>
          <p14:tracePt t="10859" x="1987550" y="4665663"/>
          <p14:tracePt t="10868" x="1993900" y="4697413"/>
          <p14:tracePt t="10875" x="1993900" y="4741863"/>
          <p14:tracePt t="10883" x="1993900" y="4779963"/>
          <p14:tracePt t="10891" x="1993900" y="4824413"/>
          <p14:tracePt t="10908" x="1968500" y="4894263"/>
          <p14:tracePt t="10915" x="1962150" y="4940300"/>
          <p14:tracePt t="10923" x="1955800" y="4984750"/>
          <p14:tracePt t="10930" x="1949450" y="5029200"/>
          <p14:tracePt t="10939" x="1949450" y="5073650"/>
          <p14:tracePt t="10947" x="1949450" y="5130800"/>
          <p14:tracePt t="11649" x="2236788" y="5029200"/>
          <p14:tracePt t="11656" x="2255838" y="4919663"/>
          <p14:tracePt t="11666" x="2274888" y="4799013"/>
          <p14:tracePt t="11672" x="2293938" y="4678363"/>
          <p14:tracePt t="11681" x="2319338" y="4551363"/>
          <p14:tracePt t="11689" x="2351088" y="4422775"/>
          <p14:tracePt t="11698" x="2376488" y="4314825"/>
          <p14:tracePt t="11705" x="2395538" y="4206875"/>
          <p14:tracePt t="11713" x="2420938" y="4098925"/>
          <p14:tracePt t="11723" x="2446338" y="3995738"/>
          <p14:tracePt t="11729" x="2465388" y="3894138"/>
          <p14:tracePt t="11737" x="2490788" y="3811588"/>
          <p14:tracePt t="11745" x="2509838" y="3741738"/>
          <p14:tracePt t="11752" x="2524125" y="3697288"/>
          <p14:tracePt t="11760" x="2549525" y="3652838"/>
          <p14:tracePt t="11769" x="2574925" y="3600450"/>
          <p14:tracePt t="11777" x="2587625" y="3556000"/>
          <p14:tracePt t="11783" x="2600325" y="3498850"/>
          <p14:tracePt t="11791" x="2619375" y="3448050"/>
          <p14:tracePt t="11799" x="2632075" y="3390900"/>
          <p14:tracePt t="11806" x="2632075" y="3333750"/>
          <p14:tracePt t="11815" x="2632075" y="3295650"/>
          <p14:tracePt t="11823" x="2625725" y="3238500"/>
          <p14:tracePt t="11831" x="2619375" y="3192463"/>
          <p14:tracePt t="11844" x="2606675" y="3154363"/>
          <p14:tracePt t="11848" x="2587625" y="3128963"/>
          <p14:tracePt t="11858" x="2574925" y="3103563"/>
          <p14:tracePt t="11863" x="2568575" y="3084513"/>
          <p14:tracePt t="11872" x="2562225" y="3065463"/>
          <p14:tracePt t="11879" x="2549525" y="3059113"/>
          <p14:tracePt t="11888" x="2549525" y="3046413"/>
          <p14:tracePt t="11906" x="2543175" y="3027363"/>
          <p14:tracePt t="11911" x="2543175" y="3008313"/>
          <p14:tracePt t="11918" x="2549525" y="2982913"/>
          <p14:tracePt t="11927" x="2562225" y="2951163"/>
          <p14:tracePt t="11933" x="2568575" y="2906713"/>
          <p14:tracePt t="11940" x="2574925" y="2868613"/>
          <p14:tracePt t="11950" x="2574925" y="2824163"/>
          <p14:tracePt t="11959" x="2574925" y="2792413"/>
          <p14:tracePt t="11965" x="2574925" y="2778125"/>
          <p14:tracePt t="11974" x="2581275" y="2752725"/>
          <p14:tracePt t="11981" x="2581275" y="2727325"/>
          <p14:tracePt t="11989" x="2587625" y="2701925"/>
          <p14:tracePt t="11998" x="2593975" y="2676525"/>
          <p14:tracePt t="12005" x="2593975" y="2657475"/>
          <p14:tracePt t="12013" x="2600325" y="2619375"/>
          <p14:tracePt t="12022" x="2606675" y="2587625"/>
          <p14:tracePt t="12029" x="2606675" y="2562225"/>
          <p14:tracePt t="12039" x="2606675" y="2549525"/>
          <p14:tracePt t="12045" x="2606675" y="2530475"/>
          <p14:tracePt t="12053" x="2606675" y="2511425"/>
          <p14:tracePt t="12061" x="2606675" y="2505075"/>
          <p14:tracePt t="12069" x="2613025" y="2492375"/>
          <p14:tracePt t="12077" x="2619375" y="2479675"/>
          <p14:tracePt t="12083" x="2625725" y="2466975"/>
          <p14:tracePt t="12090" x="2632075" y="2460625"/>
          <p14:tracePt t="12099" x="2632075" y="2454275"/>
          <p14:tracePt t="12106" x="2632075" y="2447925"/>
          <p14:tracePt t="12167" x="2638425" y="2441575"/>
          <p14:tracePt t="13395" x="2644775" y="2441575"/>
          <p14:tracePt t="13498" x="2651125" y="2447925"/>
          <p14:tracePt t="13533" x="2657475" y="2447925"/>
          <p14:tracePt t="13541" x="2663825" y="2447925"/>
          <p14:tracePt t="13548" x="2670175" y="2447925"/>
          <p14:tracePt t="13556" x="2682875" y="2447925"/>
          <p14:tracePt t="13565" x="2695575" y="2441575"/>
          <p14:tracePt t="13574" x="2701925" y="2441575"/>
          <p14:tracePt t="13583" x="2714625" y="2441575"/>
          <p14:tracePt t="13591" x="2727325" y="2441575"/>
          <p14:tracePt t="13599" x="2740025" y="2441575"/>
          <p14:tracePt t="13606" x="2752725" y="2447925"/>
          <p14:tracePt t="13614" x="2765425" y="2454275"/>
          <p14:tracePt t="13622" x="2771775" y="2454275"/>
          <p14:tracePt t="13631" x="2784475" y="2466975"/>
          <p14:tracePt t="13641" x="2790825" y="2466975"/>
          <p14:tracePt t="13699" x="2797175" y="2473325"/>
          <p14:tracePt t="13711" x="2803525" y="2473325"/>
          <p14:tracePt t="13720" x="2809875" y="2479675"/>
          <p14:tracePt t="13727" x="2822575" y="2486025"/>
          <p14:tracePt t="13735" x="2835275" y="2486025"/>
          <p14:tracePt t="13743" x="2841625" y="2486025"/>
          <p14:tracePt t="13751" x="2860675" y="2492375"/>
          <p14:tracePt t="13759" x="2873375" y="2498725"/>
          <p14:tracePt t="13769" x="2886075" y="2498725"/>
          <p14:tracePt t="13779" x="2905125" y="2498725"/>
          <p14:tracePt t="13785" x="2917825" y="2498725"/>
          <p14:tracePt t="13793" x="2930525" y="2498725"/>
          <p14:tracePt t="13801" x="2949575" y="2498725"/>
          <p14:tracePt t="13811" x="2962275" y="2498725"/>
          <p14:tracePt t="13821" x="2968625" y="2498725"/>
          <p14:tracePt t="13828" x="2976563" y="2498725"/>
          <p14:tracePt t="13835" x="2982913" y="2498725"/>
          <p14:tracePt t="13859" x="2989263" y="2498725"/>
          <p14:tracePt t="13867" x="2995613" y="2498725"/>
          <p14:tracePt t="13902" x="3001963" y="2505075"/>
          <p14:tracePt t="13911" x="3008313" y="2505075"/>
          <p14:tracePt t="13916" x="3014663" y="2505075"/>
          <p14:tracePt t="13924" x="3021013" y="2505075"/>
          <p14:tracePt t="13933" x="3027363" y="2505075"/>
          <p14:tracePt t="13940" x="3033713" y="2505075"/>
          <p14:tracePt t="13948" x="3040063" y="2505075"/>
          <p14:tracePt t="13956" x="3046413" y="2505075"/>
          <p14:tracePt t="13965" x="3052763" y="2505075"/>
          <p14:tracePt t="13984" x="3059113" y="2505075"/>
          <p14:tracePt t="13993" x="3065463" y="2498725"/>
          <p14:tracePt t="14000" x="3084513" y="2492375"/>
          <p14:tracePt t="14011" x="3097213" y="2486025"/>
          <p14:tracePt t="14021" x="3109913" y="2479675"/>
          <p14:tracePt t="14027" x="3116263" y="2473325"/>
          <p14:tracePt t="14036" x="3135313" y="2473325"/>
          <p14:tracePt t="14043" x="3167063" y="2473325"/>
          <p14:tracePt t="14050" x="3217863" y="2473325"/>
          <p14:tracePt t="14059" x="3275013" y="2473325"/>
          <p14:tracePt t="14067" x="3300413" y="2473325"/>
          <p14:tracePt t="14074" x="3313113" y="2473325"/>
          <p14:tracePt t="14082" x="3325813" y="2473325"/>
          <p14:tracePt t="14093" x="3332163" y="2473325"/>
          <p14:tracePt t="14101" x="3338513" y="2473325"/>
          <p14:tracePt t="14109" x="3344863" y="2473325"/>
          <p14:tracePt t="14151" x="3344863" y="2466975"/>
          <p14:tracePt t="14239" x="3344863" y="2460625"/>
          <p14:tracePt t="14259" x="3338513" y="2460625"/>
          <p14:tracePt t="14267" x="3332163" y="2460625"/>
          <p14:tracePt t="14275" x="3319463" y="2460625"/>
          <p14:tracePt t="14281" x="3313113" y="2460625"/>
          <p14:tracePt t="14288" x="3300413" y="2460625"/>
          <p14:tracePt t="14297" x="3287713" y="2454275"/>
          <p14:tracePt t="14304" x="3281363" y="2447925"/>
          <p14:tracePt t="14313" x="3268663" y="2441575"/>
          <p14:tracePt t="14320" x="3243263" y="2435225"/>
          <p14:tracePt t="14330" x="3230563" y="2422525"/>
          <p14:tracePt t="14338" x="3217863" y="2409825"/>
          <p14:tracePt t="14346" x="3198813" y="2403475"/>
          <p14:tracePt t="14353" x="3179763" y="2390775"/>
          <p14:tracePt t="14361" x="3148013" y="2378075"/>
          <p14:tracePt t="14370" x="3122613" y="2371725"/>
          <p14:tracePt t="14377" x="3097213" y="2365375"/>
          <p14:tracePt t="14388" x="3065463" y="2365375"/>
          <p14:tracePt t="14393" x="3021013" y="2365375"/>
          <p14:tracePt t="14401" x="2976563" y="2359025"/>
          <p14:tracePt t="14409" x="2930525" y="2359025"/>
          <p14:tracePt t="14417" x="2886075" y="2359025"/>
          <p14:tracePt t="14425" x="2847975" y="2359025"/>
          <p14:tracePt t="14433" x="2816225" y="2359025"/>
          <p14:tracePt t="14441" x="2790825" y="2359025"/>
          <p14:tracePt t="14448" x="2771775" y="2359025"/>
          <p14:tracePt t="14454" x="2752725" y="2359025"/>
          <p14:tracePt t="14463" x="2733675" y="2359025"/>
          <p14:tracePt t="14470" x="2714625" y="2359025"/>
          <p14:tracePt t="14480" x="2689225" y="2359025"/>
          <p14:tracePt t="14486" x="2657475" y="2351088"/>
          <p14:tracePt t="14496" x="2632075" y="2351088"/>
          <p14:tracePt t="14504" x="2613025" y="2351088"/>
          <p14:tracePt t="14513" x="2581275" y="2351088"/>
          <p14:tracePt t="14520" x="2536825" y="2351088"/>
          <p14:tracePt t="14527" x="2503488" y="2351088"/>
          <p14:tracePt t="14538" x="2478088" y="2351088"/>
          <p14:tracePt t="14542" x="2446338" y="2351088"/>
          <p14:tracePt t="14551" x="2427288" y="2351088"/>
          <p14:tracePt t="14559" x="2389188" y="2351088"/>
          <p14:tracePt t="14566" x="2370138" y="2359025"/>
          <p14:tracePt t="14575" x="2344738" y="2365375"/>
          <p14:tracePt t="14581" x="2338388" y="2378075"/>
          <p14:tracePt t="14588" x="2325688" y="2384425"/>
          <p14:tracePt t="14596" x="2312988" y="2384425"/>
          <p14:tracePt t="14604" x="2306638" y="2384425"/>
          <p14:tracePt t="14806" x="2306638" y="2390775"/>
          <p14:tracePt t="14819" x="2306638" y="2397125"/>
          <p14:tracePt t="14828" x="2306638" y="2403475"/>
          <p14:tracePt t="14843" x="2312988" y="2403475"/>
          <p14:tracePt t="14852" x="2319338" y="2409825"/>
          <p14:tracePt t="14867" x="2319338" y="2416175"/>
          <p14:tracePt t="14907" x="2325688" y="2416175"/>
          <p14:tracePt t="14945" x="2332038" y="2416175"/>
          <p14:tracePt t="14953" x="2332038" y="2422525"/>
          <p14:tracePt t="14961" x="2338388" y="2428875"/>
          <p14:tracePt t="14970" x="2344738" y="2435225"/>
          <p14:tracePt t="14977" x="2351088" y="2441575"/>
          <p14:tracePt t="14986" x="2357438" y="2447925"/>
          <p14:tracePt t="14993" x="2370138" y="2454275"/>
          <p14:tracePt t="15002" x="2376488" y="2454275"/>
          <p14:tracePt t="15009" x="2389188" y="2454275"/>
          <p14:tracePt t="15020" x="2401888" y="2460625"/>
          <p14:tracePt t="15027" x="2408238" y="2460625"/>
          <p14:tracePt t="15035" x="2420938" y="2466975"/>
          <p14:tracePt t="15043" x="2439988" y="2466975"/>
          <p14:tracePt t="15052" x="2459038" y="2473325"/>
          <p14:tracePt t="15061" x="2465388" y="2473325"/>
          <p14:tracePt t="15070" x="2484438" y="2473325"/>
          <p14:tracePt t="15078" x="2524125" y="2486025"/>
          <p14:tracePt t="15086" x="2593975" y="2498725"/>
          <p14:tracePt t="15093" x="2644775" y="2505075"/>
          <p14:tracePt t="15103" x="2701925" y="2511425"/>
          <p14:tracePt t="15109" x="2752725" y="2517775"/>
          <p14:tracePt t="15117" x="2809875" y="2524125"/>
          <p14:tracePt t="15125" x="2854325" y="2524125"/>
          <p14:tracePt t="15136" x="2898775" y="2524125"/>
          <p14:tracePt t="15143" x="2930525" y="2524125"/>
          <p14:tracePt t="15152" x="2949575" y="2524125"/>
          <p14:tracePt t="15159" x="2962275" y="2524125"/>
          <p14:tracePt t="15167" x="2976563" y="2524125"/>
          <p14:tracePt t="15174" x="3001963" y="2524125"/>
          <p14:tracePt t="15185" x="3008313" y="2517775"/>
          <p14:tracePt t="15193" x="3027363" y="2511425"/>
          <p14:tracePt t="15203" x="3046413" y="2505075"/>
          <p14:tracePt t="15209" x="3065463" y="2498725"/>
          <p14:tracePt t="15217" x="3084513" y="2498725"/>
          <p14:tracePt t="15225" x="3109913" y="2498725"/>
          <p14:tracePt t="15235" x="3141663" y="2498725"/>
          <p14:tracePt t="15243" x="3173413" y="2498725"/>
          <p14:tracePt t="15255" x="3217863" y="2498725"/>
          <p14:tracePt t="15260" x="3249613" y="2498725"/>
          <p14:tracePt t="15269" x="3287713" y="2505075"/>
          <p14:tracePt t="15277" x="3319463" y="2511425"/>
          <p14:tracePt t="15286" x="3357563" y="2517775"/>
          <p14:tracePt t="15293" x="3395663" y="2517775"/>
          <p14:tracePt t="15302" x="3441700" y="2530475"/>
          <p14:tracePt t="15309" x="3467100" y="2530475"/>
          <p14:tracePt t="15319" x="3479800" y="2530475"/>
          <p14:tracePt t="15328" x="3486150" y="2530475"/>
          <p14:tracePt t="15337" x="3498850" y="2530475"/>
          <p14:tracePt t="15343" x="3511550" y="2530475"/>
          <p14:tracePt t="15359" x="3517900" y="2530475"/>
          <p14:tracePt t="16347" x="3505200" y="2530475"/>
          <p14:tracePt t="16355" x="3492500" y="2530475"/>
          <p14:tracePt t="16362" x="3486150" y="2530475"/>
          <p14:tracePt t="16370" x="3473450" y="2530475"/>
          <p14:tracePt t="16379" x="3467100" y="2530475"/>
          <p14:tracePt t="16387" x="3454400" y="2536825"/>
          <p14:tracePt t="16395" x="3441700" y="2536825"/>
          <p14:tracePt t="16411" x="3427413" y="2543175"/>
          <p14:tracePt t="16418" x="3421063" y="2543175"/>
          <p14:tracePt t="16425" x="3414713" y="2549525"/>
          <p14:tracePt t="16433" x="3408363" y="2549525"/>
          <p14:tracePt t="16440" x="3402013" y="2549525"/>
          <p14:tracePt t="16456" x="3389313" y="2549525"/>
          <p14:tracePt t="16465" x="3376613" y="2555875"/>
          <p14:tracePt t="16473" x="3370263" y="2555875"/>
          <p14:tracePt t="16481" x="3363913" y="2562225"/>
          <p14:tracePt t="16489" x="3357563" y="2562225"/>
          <p14:tracePt t="16497" x="3351213" y="2562225"/>
          <p14:tracePt t="16504" x="3338513" y="2568575"/>
          <p14:tracePt t="16513" x="3332163" y="2568575"/>
          <p14:tracePt t="16528" x="3325813" y="2568575"/>
          <p14:tracePt t="16536" x="3319463" y="2568575"/>
          <p14:tracePt t="16544" x="3313113" y="2568575"/>
          <p14:tracePt t="16552" x="3306763" y="2568575"/>
          <p14:tracePt t="16562" x="3300413" y="2562225"/>
          <p14:tracePt t="16569" x="3294063" y="2562225"/>
          <p14:tracePt t="16581" x="3287713" y="2555875"/>
          <p14:tracePt t="16589" x="3281363" y="2555875"/>
          <p14:tracePt t="16602" x="3275013" y="2549525"/>
          <p14:tracePt t="16611" x="3268663" y="2543175"/>
          <p14:tracePt t="16628" x="3262313" y="2543175"/>
          <p14:tracePt t="16635" x="3255963" y="2536825"/>
          <p14:tracePt t="16643" x="3249613" y="2536825"/>
          <p14:tracePt t="16869" x="3249613" y="2530475"/>
          <p14:tracePt t="17738" x="3255963" y="2530475"/>
          <p14:tracePt t="17748" x="3262313" y="2530475"/>
          <p14:tracePt t="17762" x="3268663" y="2530475"/>
          <p14:tracePt t="17770" x="3275013" y="2530475"/>
          <p14:tracePt t="25277" x="3268663" y="2530475"/>
          <p14:tracePt t="25295" x="3236913" y="2543175"/>
          <p14:tracePt t="25304" x="3192463" y="2568575"/>
          <p14:tracePt t="25310" x="3141663" y="2581275"/>
          <p14:tracePt t="25320" x="3109913" y="2600325"/>
          <p14:tracePt t="25327" x="3059113" y="2613025"/>
          <p14:tracePt t="25336" x="3008313" y="2625725"/>
          <p14:tracePt t="25343" x="2936875" y="2644775"/>
          <p14:tracePt t="25351" x="2860675" y="2663825"/>
          <p14:tracePt t="25360" x="2784475" y="2676525"/>
          <p14:tracePt t="25367" x="2720975" y="2695575"/>
          <p14:tracePt t="25378" x="2657475" y="2714625"/>
          <p14:tracePt t="25383" x="2600325" y="2727325"/>
          <p14:tracePt t="25391" x="2543175" y="2746375"/>
          <p14:tracePt t="25399" x="2497138" y="2759075"/>
          <p14:tracePt t="25406" x="2459038" y="2771775"/>
          <p14:tracePt t="25415" x="2433638" y="2784475"/>
          <p14:tracePt t="25423" x="2408238" y="2798763"/>
          <p14:tracePt t="25431" x="2382838" y="2811463"/>
          <p14:tracePt t="25438" x="2344738" y="2830513"/>
          <p14:tracePt t="25444" x="2300288" y="2843213"/>
          <p14:tracePt t="25453" x="2255838" y="2855913"/>
          <p14:tracePt t="25460" x="2211388" y="2874963"/>
          <p14:tracePt t="25469" x="2198688" y="2887663"/>
          <p14:tracePt t="25476" x="2192338" y="2887663"/>
          <p14:tracePt t="25497" x="2185988" y="2887663"/>
          <p14:tracePt t="25509" x="2185988" y="2894013"/>
          <p14:tracePt t="25544" x="2179638" y="2894013"/>
          <p14:tracePt t="25553" x="2173288" y="2900363"/>
          <p14:tracePt t="25560" x="2166938" y="2900363"/>
          <p14:tracePt t="25569" x="2147888" y="2900363"/>
          <p14:tracePt t="25576" x="2122488" y="2900363"/>
          <p14:tracePt t="25583" x="2090738" y="2900363"/>
          <p14:tracePt t="25592" x="2044700" y="2881313"/>
          <p14:tracePt t="25599" x="2000250" y="2874963"/>
          <p14:tracePt t="25606" x="1955800" y="2862263"/>
          <p14:tracePt t="25615" x="1898650" y="2843213"/>
          <p14:tracePt t="25623" x="1835150" y="2830513"/>
          <p14:tracePt t="25631" x="1765300" y="2811463"/>
          <p14:tracePt t="25638" x="1701800" y="2792413"/>
          <p14:tracePt t="25647" x="1657350" y="2778125"/>
          <p14:tracePt t="25654" x="1606550" y="2765425"/>
          <p14:tracePt t="25663" x="1585913" y="2759075"/>
          <p14:tracePt t="25671" x="1573213" y="2752725"/>
          <p14:tracePt t="25678" x="1560513" y="2746375"/>
          <p14:tracePt t="25687" x="1547813" y="2740025"/>
          <p14:tracePt t="25694" x="1541463" y="2740025"/>
          <p14:tracePt t="25703" x="1528763" y="2740025"/>
          <p14:tracePt t="25710" x="1516063" y="2740025"/>
          <p14:tracePt t="25719" x="1490663" y="2740025"/>
          <p14:tracePt t="25727" x="1452563" y="2752725"/>
          <p14:tracePt t="25735" x="1414463" y="2771775"/>
          <p14:tracePt t="25743" x="1389063" y="2784475"/>
          <p14:tracePt t="25749" x="1357313" y="2798763"/>
          <p14:tracePt t="25756" x="1338263" y="2805113"/>
          <p14:tracePt t="25765" x="1319213" y="2817813"/>
          <p14:tracePt t="25772" x="1300163" y="2830513"/>
          <p14:tracePt t="25780" x="1287463" y="2836863"/>
          <p14:tracePt t="25788" x="1262063" y="2836863"/>
          <p14:tracePt t="25797" x="1223963" y="2849563"/>
          <p14:tracePt t="25804" x="1179513" y="2855913"/>
          <p14:tracePt t="25812" x="1139825" y="2855913"/>
          <p14:tracePt t="25821" x="1101725" y="2855913"/>
          <p14:tracePt t="25829" x="1082675" y="2855913"/>
          <p14:tracePt t="25837" x="1076325" y="2849563"/>
          <p14:tracePt t="25845" x="1063625" y="2836863"/>
          <p14:tracePt t="25853" x="1050925" y="2824163"/>
          <p14:tracePt t="25860" x="1038225" y="2811463"/>
          <p14:tracePt t="25870" x="1031875" y="2805113"/>
          <p14:tracePt t="25876" x="1019175" y="2792413"/>
          <p14:tracePt t="25886" x="1006475" y="2778125"/>
          <p14:tracePt t="25894" x="993775" y="2765425"/>
          <p14:tracePt t="25899" x="987425" y="2759075"/>
          <p14:tracePt t="25908" x="981075" y="2746375"/>
          <p14:tracePt t="25959" x="981075" y="2740025"/>
          <p14:tracePt t="25971" x="981075" y="2733675"/>
          <p14:tracePt t="25978" x="981075" y="2727325"/>
          <p14:tracePt t="25987" x="981075" y="2714625"/>
          <p14:tracePt t="25994" x="981075" y="2708275"/>
          <p14:tracePt t="26003" x="981075" y="2695575"/>
          <p14:tracePt t="26010" x="981075" y="2682875"/>
          <p14:tracePt t="26020" x="981075" y="2676525"/>
          <p14:tracePt t="26026" x="981075" y="2670175"/>
          <p14:tracePt t="26035" x="981075" y="2663825"/>
          <p14:tracePt t="26421" x="993775" y="2676525"/>
          <p14:tracePt t="26429" x="1006475" y="2695575"/>
          <p14:tracePt t="26436" x="1019175" y="2708275"/>
          <p14:tracePt t="26444" x="1031875" y="2720975"/>
          <p14:tracePt t="26453" x="1063625" y="2733675"/>
          <p14:tracePt t="26460" x="1076325" y="2746375"/>
          <p14:tracePt t="26469" x="1127125" y="2778125"/>
          <p14:tracePt t="26476" x="1185863" y="2792413"/>
          <p14:tracePt t="26485" x="1262063" y="2811463"/>
          <p14:tracePt t="26493" x="1338263" y="2817813"/>
          <p14:tracePt t="26499" x="1420813" y="2836863"/>
          <p14:tracePt t="26510" x="1509713" y="2843213"/>
          <p14:tracePt t="26515" x="1585913" y="2843213"/>
          <p14:tracePt t="26524" x="1651000" y="2855913"/>
          <p14:tracePt t="26530" x="1714500" y="2855913"/>
          <p14:tracePt t="26539" x="1746250" y="2862263"/>
          <p14:tracePt t="26547" x="1771650" y="2868613"/>
          <p14:tracePt t="26556" x="1784350" y="2874963"/>
          <p14:tracePt t="26619" x="1790700" y="2874963"/>
          <p14:tracePt t="26626" x="1797050" y="2874963"/>
          <p14:tracePt t="26635" x="1797050" y="2868613"/>
          <p14:tracePt t="26676" x="1803400" y="2862263"/>
          <p14:tracePt t="26684" x="1816100" y="2862263"/>
          <p14:tracePt t="26692" x="1822450" y="2862263"/>
          <p14:tracePt t="27275" x="1828800" y="2862263"/>
          <p14:tracePt t="27282" x="1866900" y="2874963"/>
          <p14:tracePt t="27291" x="1898650" y="2881313"/>
          <p14:tracePt t="27300" x="1911350" y="2881313"/>
          <p14:tracePt t="27305" x="1943100" y="2881313"/>
          <p14:tracePt t="27313" x="1987550" y="2881313"/>
          <p14:tracePt t="27321" x="2044700" y="2874963"/>
          <p14:tracePt t="27329" x="2122488" y="2855913"/>
          <p14:tracePt t="27336" x="2185988" y="2830513"/>
          <p14:tracePt t="27344" x="2243138" y="2798763"/>
          <p14:tracePt t="27353" x="2281238" y="2784475"/>
          <p14:tracePt t="27360" x="2293938" y="2771775"/>
          <p14:tracePt t="27369" x="2300288" y="2759075"/>
          <p14:tracePt t="27376" x="2312988" y="2752725"/>
          <p14:tracePt t="27385" x="2325688" y="2746375"/>
          <p14:tracePt t="27392" x="2338388" y="2727325"/>
          <p14:tracePt t="27401" x="2344738" y="2714625"/>
          <p14:tracePt t="27409" x="2357438" y="2695575"/>
          <p14:tracePt t="27418" x="2370138" y="2670175"/>
          <p14:tracePt t="27425" x="2389188" y="2619375"/>
          <p14:tracePt t="27433" x="2401888" y="2568575"/>
          <p14:tracePt t="27441" x="2420938" y="2524125"/>
          <p14:tracePt t="27447" x="2427288" y="2479675"/>
          <p14:tracePt t="27458" x="2427288" y="2435225"/>
          <p14:tracePt t="27462" x="2427288" y="2390775"/>
          <p14:tracePt t="27471" x="2408238" y="2344738"/>
          <p14:tracePt t="27479" x="2389188" y="2300288"/>
          <p14:tracePt t="27486" x="2338388" y="2268538"/>
          <p14:tracePt t="27495" x="2293938" y="2243138"/>
          <p14:tracePt t="27502" x="2217738" y="2217738"/>
          <p14:tracePt t="27510" x="2128838" y="2192338"/>
          <p14:tracePt t="27519" x="2000250" y="2154238"/>
          <p14:tracePt t="27527" x="1860550" y="2135188"/>
          <p14:tracePt t="27535" x="1676400" y="2109788"/>
          <p14:tracePt t="27542" x="1560513" y="2103438"/>
          <p14:tracePt t="27551" x="1427163" y="2103438"/>
          <p14:tracePt t="27558" x="1325563" y="2103438"/>
          <p14:tracePt t="27567" x="1217613" y="2103438"/>
          <p14:tracePt t="27575" x="1114425" y="2103438"/>
          <p14:tracePt t="27584" x="1006475" y="2109788"/>
          <p14:tracePt t="27592" x="923925" y="2122488"/>
          <p14:tracePt t="27597" x="854075" y="2135188"/>
          <p14:tracePt t="27604" x="790575" y="2147888"/>
          <p14:tracePt t="27614" x="746125" y="2154238"/>
          <p14:tracePt t="27620" x="701675" y="2154238"/>
          <p14:tracePt t="27629" x="655638" y="2166938"/>
          <p14:tracePt t="27636" x="630238" y="2173288"/>
          <p14:tracePt t="27644" x="617538" y="2179638"/>
          <p14:tracePt t="27652" x="604838" y="2185988"/>
          <p14:tracePt t="27661" x="592138" y="2185988"/>
          <p14:tracePt t="27669" x="585788" y="2192338"/>
          <p14:tracePt t="27676" x="573088" y="2198688"/>
          <p14:tracePt t="27685" x="560388" y="2205038"/>
          <p14:tracePt t="27692" x="541338" y="2205038"/>
          <p14:tracePt t="27701" x="534988" y="2205038"/>
          <p14:tracePt t="27709" x="522288" y="2211388"/>
          <p14:tracePt t="27718" x="515938" y="2211388"/>
          <p14:tracePt t="27724" x="515938" y="2217738"/>
          <p14:tracePt t="27734" x="509588" y="2217738"/>
          <p14:tracePt t="27740" x="503238" y="2224088"/>
          <p14:tracePt t="27750" x="496888" y="2224088"/>
          <p14:tracePt t="27757" x="496888" y="2230438"/>
          <p14:tracePt t="27763" x="484188" y="2249488"/>
          <p14:tracePt t="27771" x="471488" y="2293938"/>
          <p14:tracePt t="27779" x="452438" y="2338388"/>
          <p14:tracePt t="27786" x="439738" y="2384425"/>
          <p14:tracePt t="27795" x="420688" y="2441575"/>
          <p14:tracePt t="27802" x="407988" y="2486025"/>
          <p14:tracePt t="27811" x="407988" y="2517775"/>
          <p14:tracePt t="27819" x="407988" y="2562225"/>
          <p14:tracePt t="27826" x="420688" y="2587625"/>
          <p14:tracePt t="27835" x="446088" y="2625725"/>
          <p14:tracePt t="27842" x="471488" y="2644775"/>
          <p14:tracePt t="27851" x="509588" y="2670175"/>
          <p14:tracePt t="27858" x="547688" y="2689225"/>
          <p14:tracePt t="27868" x="592138" y="2714625"/>
          <p14:tracePt t="27874" x="649288" y="2740025"/>
          <p14:tracePt t="27883" x="695325" y="2752725"/>
          <p14:tracePt t="27890" x="765175" y="2771775"/>
          <p14:tracePt t="27897" x="828675" y="2784475"/>
          <p14:tracePt t="27907" x="892175" y="2805113"/>
          <p14:tracePt t="27913" x="981075" y="2811463"/>
          <p14:tracePt t="27920" x="1082675" y="2824163"/>
          <p14:tracePt t="27930" x="1179513" y="2824163"/>
          <p14:tracePt t="27936" x="1274763" y="2824163"/>
          <p14:tracePt t="27946" x="1382713" y="2824163"/>
          <p14:tracePt t="27952" x="1484313" y="2817813"/>
          <p14:tracePt t="27960" x="1573213" y="2811463"/>
          <p14:tracePt t="27969" x="1644650" y="2811463"/>
          <p14:tracePt t="27976" x="1714500" y="2805113"/>
          <p14:tracePt t="27985" x="1778000" y="2805113"/>
          <p14:tracePt t="27992" x="1822450" y="2798763"/>
          <p14:tracePt t="28001" x="1866900" y="2784475"/>
          <p14:tracePt t="28008" x="1879600" y="2784475"/>
          <p14:tracePt t="28017" x="1905000" y="2784475"/>
          <p14:tracePt t="28024" x="1917700" y="2784475"/>
          <p14:tracePt t="28033" x="1924050" y="2784475"/>
          <p14:tracePt t="28041" x="1930400" y="2784475"/>
          <p14:tracePt t="28050" x="1943100" y="2784475"/>
          <p14:tracePt t="28067" x="1949450" y="2784475"/>
          <p14:tracePt t="28076" x="1962150" y="2784475"/>
          <p14:tracePt t="28085" x="1968500" y="2784475"/>
          <p14:tracePt t="28093" x="1974850" y="2784475"/>
          <p14:tracePt t="28105" x="1981200" y="2784475"/>
          <p14:tracePt t="28113" x="1981200" y="2778125"/>
          <p14:tracePt t="30242" x="2000250" y="2778125"/>
          <p14:tracePt t="30250" x="2012950" y="2771775"/>
          <p14:tracePt t="30257" x="2032000" y="2765425"/>
          <p14:tracePt t="30266" x="2044700" y="2759075"/>
          <p14:tracePt t="30272" x="2051050" y="2759075"/>
          <p14:tracePt t="30309" x="2058988" y="2752725"/>
          <p14:tracePt t="30317" x="2065338" y="2752725"/>
          <p14:tracePt t="30338" x="2065338" y="2746375"/>
          <p14:tracePt t="30345" x="2065338" y="2740025"/>
          <p14:tracePt t="30354" x="2071688" y="2733675"/>
          <p14:tracePt t="30364" x="2078038" y="2720975"/>
          <p14:tracePt t="30371" x="2078038" y="2708275"/>
          <p14:tracePt t="30379" x="2084388" y="2701925"/>
          <p14:tracePt t="30389" x="2084388" y="2689225"/>
          <p14:tracePt t="30395" x="2084388" y="2682875"/>
          <p14:tracePt t="30404" x="2084388" y="2676525"/>
          <p14:tracePt t="30413" x="2084388" y="2670175"/>
          <p14:tracePt t="30421" x="2084388" y="2663825"/>
          <p14:tracePt t="30430" x="2078038" y="2663825"/>
          <p14:tracePt t="30438" x="2065338" y="2663825"/>
          <p14:tracePt t="30446" x="2051050" y="2663825"/>
          <p14:tracePt t="30453" x="2044700" y="2663825"/>
          <p14:tracePt t="30460" x="2032000" y="2663825"/>
          <p14:tracePt t="30469" x="2025650" y="2663825"/>
          <p14:tracePt t="30477" x="2012950" y="2663825"/>
          <p14:tracePt t="30485" x="2000250" y="2657475"/>
          <p14:tracePt t="30500" x="2000250" y="2651125"/>
          <p14:tracePt t="30509" x="1987550" y="2644775"/>
          <p14:tracePt t="30524" x="1981200" y="2632075"/>
          <p14:tracePt t="30532" x="1981200" y="2619375"/>
          <p14:tracePt t="30540" x="1974850" y="2613025"/>
          <p14:tracePt t="30548" x="1974850" y="2600325"/>
          <p14:tracePt t="30556" x="1968500" y="2587625"/>
          <p14:tracePt t="30565" x="1968500" y="2581275"/>
          <p14:tracePt t="30575" x="1968500" y="2568575"/>
          <p14:tracePt t="30583" x="1968500" y="2562225"/>
          <p14:tracePt t="30590" x="1968500" y="2549525"/>
          <p14:tracePt t="30599" x="1968500" y="2536825"/>
          <p14:tracePt t="30609" x="1968500" y="2530475"/>
          <p14:tracePt t="30616" x="1968500" y="2524125"/>
          <p14:tracePt t="30624" x="1968500" y="2517775"/>
          <p14:tracePt t="30763" x="1968500" y="2524125"/>
          <p14:tracePt t="30771" x="1968500" y="2536825"/>
          <p14:tracePt t="30780" x="1955800" y="2555875"/>
          <p14:tracePt t="30787" x="1949450" y="2568575"/>
          <p14:tracePt t="30795" x="1943100" y="2574925"/>
          <p14:tracePt t="30804" x="1936750" y="2587625"/>
          <p14:tracePt t="30815" x="1936750" y="2593975"/>
          <p14:tracePt t="30971" x="1936750" y="2574925"/>
          <p14:tracePt t="30978" x="1930400" y="2555875"/>
          <p14:tracePt t="30985" x="1930400" y="2530475"/>
          <p14:tracePt t="30991" x="1930400" y="2517775"/>
          <p14:tracePt t="30999" x="1930400" y="2505075"/>
          <p14:tracePt t="31007" x="1924050" y="2492375"/>
          <p14:tracePt t="31015" x="1924050" y="2486025"/>
          <p14:tracePt t="31022" x="1917700" y="2466975"/>
          <p14:tracePt t="31031" x="1905000" y="2447925"/>
          <p14:tracePt t="31039" x="1892300" y="2428875"/>
          <p14:tracePt t="31047" x="1879600" y="2422525"/>
          <p14:tracePt t="31056" x="1860550" y="2409825"/>
          <p14:tracePt t="31063" x="1847850" y="2397125"/>
          <p14:tracePt t="31071" x="1835150" y="2384425"/>
          <p14:tracePt t="31080" x="1816100" y="2365375"/>
          <p14:tracePt t="31087" x="1790700" y="2351088"/>
          <p14:tracePt t="31095" x="1771650" y="2338388"/>
          <p14:tracePt t="31104" x="1752600" y="2325688"/>
          <p14:tracePt t="31111" x="1733550" y="2319338"/>
          <p14:tracePt t="31120" x="1720850" y="2312988"/>
          <p14:tracePt t="31127" x="1695450" y="2300288"/>
          <p14:tracePt t="31135" x="1682750" y="2300288"/>
          <p14:tracePt t="31143" x="1657350" y="2300288"/>
          <p14:tracePt t="31149" x="1631950" y="2293938"/>
          <p14:tracePt t="31156" x="1592263" y="2293938"/>
          <p14:tracePt t="31165" x="1547813" y="2293938"/>
          <p14:tracePt t="31172" x="1503363" y="2300288"/>
          <p14:tracePt t="31180" x="1452563" y="2312988"/>
          <p14:tracePt t="31188" x="1408113" y="2332038"/>
          <p14:tracePt t="31197" x="1363663" y="2365375"/>
          <p14:tracePt t="31205" x="1312863" y="2403475"/>
          <p14:tracePt t="31213" x="1281113" y="2454275"/>
          <p14:tracePt t="31222" x="1249363" y="2498725"/>
          <p14:tracePt t="31229" x="1223963" y="2549525"/>
          <p14:tracePt t="31237" x="1211263" y="2593975"/>
          <p14:tracePt t="31245" x="1198563" y="2619375"/>
          <p14:tracePt t="31254" x="1185863" y="2657475"/>
          <p14:tracePt t="31261" x="1173163" y="2670175"/>
          <p14:tracePt t="31270" x="1166813" y="2689225"/>
          <p14:tracePt t="31277" x="1154113" y="2708275"/>
          <p14:tracePt t="31283" x="1139825" y="2720975"/>
          <p14:tracePt t="31290" x="1127125" y="2733675"/>
          <p14:tracePt t="31299" x="1120775" y="2740025"/>
          <p14:tracePt t="31306" x="1114425" y="2752725"/>
          <p14:tracePt t="31411" x="1114425" y="2740025"/>
          <p14:tracePt t="31419" x="1114425" y="2727325"/>
          <p14:tracePt t="31427" x="1114425" y="2714625"/>
          <p14:tracePt t="31435" x="1108075" y="2701925"/>
          <p14:tracePt t="31443" x="1101725" y="2689225"/>
          <p14:tracePt t="31449" x="1095375" y="2682875"/>
          <p14:tracePt t="31456" x="1089025" y="2663825"/>
          <p14:tracePt t="31465" x="1082675" y="2651125"/>
          <p14:tracePt t="31472" x="1076325" y="2638425"/>
          <p14:tracePt t="31480" x="1069975" y="2632075"/>
          <p14:tracePt t="31488" x="1063625" y="2619375"/>
          <p14:tracePt t="31497" x="1057275" y="2613025"/>
          <p14:tracePt t="31505" x="1050925" y="2606675"/>
          <p14:tracePt t="31520" x="1044575" y="2593975"/>
          <p14:tracePt t="31530" x="1031875" y="2587625"/>
          <p14:tracePt t="31545" x="1019175" y="2581275"/>
          <p14:tracePt t="31553" x="1006475" y="2574925"/>
          <p14:tracePt t="31561" x="1006475" y="2568575"/>
          <p14:tracePt t="31569" x="993775" y="2562225"/>
          <p14:tracePt t="31577" x="981075" y="2562225"/>
          <p14:tracePt t="31584" x="974725" y="2562225"/>
          <p14:tracePt t="31593" x="968375" y="2562225"/>
          <p14:tracePt t="31598" x="962025" y="2562225"/>
          <p14:tracePt t="31651" x="955675" y="2581275"/>
          <p14:tracePt t="31659" x="955675" y="2587625"/>
          <p14:tracePt t="31667" x="955675" y="2600325"/>
          <p14:tracePt t="31674" x="955675" y="2613025"/>
          <p14:tracePt t="31682" x="955675" y="2619375"/>
          <p14:tracePt t="31691" x="955675" y="2625725"/>
          <p14:tracePt t="31699" x="955675" y="2632075"/>
          <p14:tracePt t="31785" x="981075" y="2593975"/>
          <p14:tracePt t="31795" x="1019175" y="2555875"/>
          <p14:tracePt t="31803" x="1069975" y="2505075"/>
          <p14:tracePt t="31812" x="1101725" y="2460625"/>
          <p14:tracePt t="31817" x="1147763" y="2416175"/>
          <p14:tracePt t="31827" x="1179513" y="2390775"/>
          <p14:tracePt t="31834" x="1198563" y="2371725"/>
          <p14:tracePt t="31843" x="1217613" y="2359025"/>
          <p14:tracePt t="31850" x="1223963" y="2344738"/>
          <p14:tracePt t="31858" x="1230313" y="2344738"/>
          <p14:tracePt t="31903" x="1236663" y="2344738"/>
          <p14:tracePt t="31911" x="1249363" y="2365375"/>
          <p14:tracePt t="31919" x="1262063" y="2378075"/>
          <p14:tracePt t="31927" x="1274763" y="2403475"/>
          <p14:tracePt t="31935" x="1287463" y="2422525"/>
          <p14:tracePt t="31943" x="1300163" y="2447925"/>
          <p14:tracePt t="31950" x="1312863" y="2454275"/>
          <p14:tracePt t="31959" x="1319213" y="2466975"/>
          <p14:tracePt t="31965" x="1331913" y="2479675"/>
          <p14:tracePt t="31972" x="1331913" y="2486025"/>
          <p14:tracePt t="31980" x="1331913" y="2498725"/>
          <p14:tracePt t="31988" x="1331913" y="2511425"/>
          <p14:tracePt t="32005" x="1331913" y="2517775"/>
          <p14:tracePt t="32085" x="1338263" y="2517775"/>
          <p14:tracePt t="32096" x="1344613" y="2517775"/>
          <p14:tracePt t="32104" x="1357313" y="2492375"/>
          <p14:tracePt t="32113" x="1370013" y="2460625"/>
          <p14:tracePt t="32120" x="1389063" y="2428875"/>
          <p14:tracePt t="32130" x="1401763" y="2409825"/>
          <p14:tracePt t="32138" x="1414463" y="2403475"/>
          <p14:tracePt t="32147" x="1420813" y="2397125"/>
          <p14:tracePt t="32154" x="1427163" y="2390775"/>
          <p14:tracePt t="32167" x="1433513" y="2390775"/>
          <p14:tracePt t="32237" x="1439863" y="2390775"/>
          <p14:tracePt t="32245" x="1509713" y="2435225"/>
          <p14:tracePt t="32252" x="1592263" y="2479675"/>
          <p14:tracePt t="32261" x="1676400" y="2530475"/>
          <p14:tracePt t="32269" x="1784350" y="2600325"/>
          <p14:tracePt t="32277" x="1860550" y="2657475"/>
          <p14:tracePt t="32286" x="1924050" y="2708275"/>
          <p14:tracePt t="32293" x="1968500" y="2740025"/>
          <p14:tracePt t="32300" x="1987550" y="2752725"/>
          <p14:tracePt t="32309" x="2000250" y="2765425"/>
          <p14:tracePt t="32324" x="2000250" y="2771775"/>
          <p14:tracePt t="32395" x="2012950" y="2733675"/>
          <p14:tracePt t="32402" x="2032000" y="2689225"/>
          <p14:tracePt t="32411" x="2044700" y="2644775"/>
          <p14:tracePt t="32419" x="2058988" y="2606675"/>
          <p14:tracePt t="32428" x="2058988" y="2581275"/>
          <p14:tracePt t="32437" x="2058988" y="2574925"/>
          <p14:tracePt t="32443" x="2058988" y="2562225"/>
          <p14:tracePt t="32452" x="2058988" y="2555875"/>
          <p14:tracePt t="32459" x="2058988" y="2549525"/>
          <p14:tracePt t="32470" x="2058988" y="2543175"/>
          <p14:tracePt t="32486" x="2051050" y="2543175"/>
          <p14:tracePt t="32551" x="2044700" y="2543175"/>
          <p14:tracePt t="32562" x="2038350" y="2543175"/>
          <p14:tracePt t="32570" x="2032000" y="2543175"/>
          <p14:tracePt t="32586" x="2019300" y="2543175"/>
          <p14:tracePt t="32594" x="2012950" y="2543175"/>
          <p14:tracePt t="32601" x="2006600" y="2549525"/>
          <p14:tracePt t="32610" x="2006600" y="2562225"/>
          <p14:tracePt t="32616" x="1993900" y="2568575"/>
          <p14:tracePt t="32625" x="1987550" y="2581275"/>
          <p14:tracePt t="32633" x="1974850" y="2593975"/>
          <p14:tracePt t="32641" x="1968500" y="2606675"/>
          <p14:tracePt t="32648" x="1968500" y="2613025"/>
          <p14:tracePt t="32657" x="1968500" y="2625725"/>
          <p14:tracePt t="32664" x="1962150" y="2632075"/>
          <p14:tracePt t="33447" x="1962150" y="2638425"/>
          <p14:tracePt t="33455" x="1955800" y="2651125"/>
          <p14:tracePt t="33463" x="1949450" y="2657475"/>
          <p14:tracePt t="33471" x="1949450" y="2670175"/>
          <p14:tracePt t="33479" x="1949450" y="2676525"/>
          <p14:tracePt t="33486" x="1955800" y="2676525"/>
          <p14:tracePt t="33494" x="1962150" y="2676525"/>
          <p14:tracePt t="33503" x="1968500" y="2676525"/>
          <p14:tracePt t="33509" x="1974850" y="2676525"/>
          <p14:tracePt t="33552" x="1981200" y="2676525"/>
          <p14:tracePt t="33629" x="1987550" y="2676525"/>
          <p14:tracePt t="33637" x="1993900" y="2689225"/>
          <p14:tracePt t="33643" x="2006600" y="2701925"/>
          <p14:tracePt t="33652" x="2019300" y="2708275"/>
          <p14:tracePt t="33660" x="2032000" y="2720975"/>
          <p14:tracePt t="33668" x="2038350" y="2727325"/>
          <p14:tracePt t="33676" x="2044700" y="2727325"/>
          <p14:tracePt t="33684" x="2044700" y="2733675"/>
          <p14:tracePt t="33702" x="2051050" y="2733675"/>
          <p14:tracePt t="33767" x="2065338" y="2720975"/>
          <p14:tracePt t="33775" x="2078038" y="2714625"/>
          <p14:tracePt t="33783" x="2090738" y="2701925"/>
          <p14:tracePt t="33792" x="2097088" y="2689225"/>
          <p14:tracePt t="33799" x="2109788" y="2676525"/>
          <p14:tracePt t="33810" x="2122488" y="2670175"/>
          <p14:tracePt t="33818" x="2135188" y="2651125"/>
          <p14:tracePt t="33826" x="2147888" y="2638425"/>
          <p14:tracePt t="33832" x="2154238" y="2625725"/>
          <p14:tracePt t="33841" x="2160588" y="2606675"/>
          <p14:tracePt t="33854" x="2166938" y="2600325"/>
          <p14:tracePt t="33859" x="2166938" y="2587625"/>
          <p14:tracePt t="33869" x="2166938" y="2581275"/>
          <p14:tracePt t="33876" x="2166938" y="2568575"/>
          <p14:tracePt t="33883" x="2166938" y="2555875"/>
          <p14:tracePt t="33892" x="2166938" y="2549525"/>
          <p14:tracePt t="33901" x="2160588" y="2536825"/>
          <p14:tracePt t="33908" x="2160588" y="2524125"/>
          <p14:tracePt t="33917" x="2160588" y="2517775"/>
          <p14:tracePt t="33926" x="2154238" y="2511425"/>
          <p14:tracePt t="33933" x="2154238" y="2505075"/>
          <p14:tracePt t="33941" x="2154238" y="2498725"/>
          <p14:tracePt t="34047" x="2154238" y="2486025"/>
          <p14:tracePt t="34060" x="2147888" y="2486025"/>
          <p14:tracePt t="34067" x="2147888" y="2473325"/>
          <p14:tracePt t="34077" x="2147888" y="2460625"/>
          <p14:tracePt t="34085" x="2147888" y="2454275"/>
          <p14:tracePt t="34092" x="2147888" y="2441575"/>
          <p14:tracePt t="34101" x="2147888" y="2435225"/>
          <p14:tracePt t="34109" x="2147888" y="2422525"/>
          <p14:tracePt t="34118" x="2154238" y="2409825"/>
          <p14:tracePt t="34127" x="2154238" y="2403475"/>
          <p14:tracePt t="34135" x="2154238" y="2390775"/>
          <p14:tracePt t="34143" x="2154238" y="2384425"/>
          <p14:tracePt t="34151" x="2154238" y="2378075"/>
          <p14:tracePt t="34159" x="2154238" y="2365375"/>
          <p14:tracePt t="34169" x="2141538" y="2351088"/>
          <p14:tracePt t="34176" x="2128838" y="2344738"/>
          <p14:tracePt t="34191" x="2116138" y="2338388"/>
          <p14:tracePt t="34209" x="2103438" y="2332038"/>
          <p14:tracePt t="34214" x="2090738" y="2325688"/>
          <p14:tracePt t="34223" x="2084388" y="2325688"/>
          <p14:tracePt t="34230" x="2071688" y="2319338"/>
          <p14:tracePt t="34239" x="2058988" y="2319338"/>
          <p14:tracePt t="34247" x="2038350" y="2312988"/>
          <p14:tracePt t="34255" x="2032000" y="2306638"/>
          <p14:tracePt t="34262" x="2019300" y="2300288"/>
          <p14:tracePt t="34270" x="2006600" y="2300288"/>
          <p14:tracePt t="34279" x="1993900" y="2293938"/>
          <p14:tracePt t="34285" x="1981200" y="2293938"/>
          <p14:tracePt t="34293" x="1962150" y="2293938"/>
          <p14:tracePt t="34302" x="1955800" y="2293938"/>
          <p14:tracePt t="34309" x="1943100" y="2293938"/>
          <p14:tracePt t="34318" x="1936750" y="2287588"/>
          <p14:tracePt t="34325" x="1924050" y="2287588"/>
          <p14:tracePt t="34335" x="1911350" y="2281238"/>
          <p14:tracePt t="34341" x="1905000" y="2281238"/>
          <p14:tracePt t="34348" x="1885950" y="2274888"/>
          <p14:tracePt t="34357" x="1854200" y="2274888"/>
          <p14:tracePt t="34365" x="1790700" y="2274888"/>
          <p14:tracePt t="34373" x="1727200" y="2268538"/>
          <p14:tracePt t="34381" x="1651000" y="2262188"/>
          <p14:tracePt t="34390" x="1566863" y="2262188"/>
          <p14:tracePt t="34397" x="1477963" y="2262188"/>
          <p14:tracePt t="34405" x="1382713" y="2262188"/>
          <p14:tracePt t="34412" x="1319213" y="2262188"/>
          <p14:tracePt t="34421" x="1268413" y="2262188"/>
          <p14:tracePt t="34430" x="1211263" y="2262188"/>
          <p14:tracePt t="34438" x="1166813" y="2281238"/>
          <p14:tracePt t="34443" x="1133475" y="2287588"/>
          <p14:tracePt t="34451" x="1114425" y="2293938"/>
          <p14:tracePt t="34459" x="1095375" y="2300288"/>
          <p14:tracePt t="34467" x="1076325" y="2300288"/>
          <p14:tracePt t="34475" x="1069975" y="2306638"/>
          <p14:tracePt t="34484" x="1050925" y="2319338"/>
          <p14:tracePt t="34491" x="1019175" y="2325688"/>
          <p14:tracePt t="34498" x="993775" y="2332038"/>
          <p14:tracePt t="34508" x="974725" y="2332038"/>
          <p14:tracePt t="34515" x="962025" y="2338388"/>
          <p14:tracePt t="34523" x="949325" y="2338388"/>
          <p14:tracePt t="34530" x="936625" y="2338388"/>
          <p14:tracePt t="34539" x="930275" y="2338388"/>
          <p14:tracePt t="34546" x="917575" y="2338388"/>
          <p14:tracePt t="34559" x="911225" y="2338388"/>
          <p14:tracePt t="34576" x="898525" y="2338388"/>
          <p14:tracePt t="34592" x="892175" y="2338388"/>
          <p14:tracePt t="34601" x="885825" y="2332038"/>
          <p14:tracePt t="34612" x="879475" y="2332038"/>
          <p14:tracePt t="34621" x="879475" y="2325688"/>
          <p14:tracePt t="34628" x="866775" y="2325688"/>
          <p14:tracePt t="34636" x="860425" y="2325688"/>
          <p14:tracePt t="34644" x="854075" y="2325688"/>
          <p14:tracePt t="34652" x="841375" y="2325688"/>
          <p14:tracePt t="34660" x="835025" y="2325688"/>
          <p14:tracePt t="34669" x="822325" y="2325688"/>
          <p14:tracePt t="34676" x="815975" y="2325688"/>
          <p14:tracePt t="34684" x="803275" y="2325688"/>
          <p14:tracePt t="34692" x="790575" y="2325688"/>
          <p14:tracePt t="34700" x="784225" y="2325688"/>
          <p14:tracePt t="34708" x="771525" y="2325688"/>
          <p14:tracePt t="34717" x="765175" y="2325688"/>
          <p14:tracePt t="34730" x="758825" y="2325688"/>
          <p14:tracePt t="34808" x="752475" y="2325688"/>
          <p14:tracePt t="34817" x="739775" y="2351088"/>
          <p14:tracePt t="34825" x="720725" y="2390775"/>
          <p14:tracePt t="34833" x="708025" y="2428875"/>
          <p14:tracePt t="34841" x="688975" y="2473325"/>
          <p14:tracePt t="34847" x="674688" y="2511425"/>
          <p14:tracePt t="34855" x="661988" y="2555875"/>
          <p14:tracePt t="34863" x="642938" y="2593975"/>
          <p14:tracePt t="34869" x="630238" y="2619375"/>
          <p14:tracePt t="34876" x="623888" y="2638425"/>
          <p14:tracePt t="34885" x="623888" y="2644775"/>
          <p14:tracePt t="34893" x="617538" y="2657475"/>
          <p14:tracePt t="34901" x="611188" y="2670175"/>
          <p14:tracePt t="34920" x="611188" y="2682875"/>
          <p14:tracePt t="35043" x="611188" y="2689225"/>
          <p14:tracePt t="35059" x="611188" y="2695575"/>
          <p14:tracePt t="35067" x="611188" y="2701925"/>
          <p14:tracePt t="35076" x="617538" y="2708275"/>
          <p14:tracePt t="35083" x="623888" y="2708275"/>
          <p14:tracePt t="35092" x="630238" y="2714625"/>
          <p14:tracePt t="35099" x="642938" y="2720975"/>
          <p14:tracePt t="35108" x="655638" y="2733675"/>
          <p14:tracePt t="35115" x="661988" y="2740025"/>
          <p14:tracePt t="35124" x="681038" y="2746375"/>
          <p14:tracePt t="35130" x="708025" y="2759075"/>
          <p14:tracePt t="35140" x="752475" y="2771775"/>
          <p14:tracePt t="35146" x="828675" y="2784475"/>
          <p14:tracePt t="35155" x="904875" y="2784475"/>
          <p14:tracePt t="35163" x="1000125" y="2784475"/>
          <p14:tracePt t="35171" x="1082675" y="2784475"/>
          <p14:tracePt t="35179" x="1179513" y="2784475"/>
          <p14:tracePt t="35187" x="1287463" y="2771775"/>
          <p14:tracePt t="35194" x="1382713" y="2765425"/>
          <p14:tracePt t="35205" x="1465263" y="2759075"/>
          <p14:tracePt t="35213" x="1560513" y="2759075"/>
          <p14:tracePt t="35221" x="1638300" y="2746375"/>
          <p14:tracePt t="35228" x="1689100" y="2746375"/>
          <p14:tracePt t="35237" x="1733550" y="2746375"/>
          <p14:tracePt t="35245" x="1765300" y="2740025"/>
          <p14:tracePt t="35255" x="1803400" y="2740025"/>
          <p14:tracePt t="35263" x="1828800" y="2733675"/>
          <p14:tracePt t="35271" x="1835150" y="2733675"/>
          <p14:tracePt t="35278" x="1847850" y="2733675"/>
          <p14:tracePt t="35287" x="1854200" y="2733675"/>
          <p14:tracePt t="35297" x="1860550" y="2733675"/>
          <p14:tracePt t="35305" x="1873250" y="2733675"/>
          <p14:tracePt t="35313" x="1885950" y="2733675"/>
          <p14:tracePt t="35321" x="1911350" y="2733675"/>
          <p14:tracePt t="35329" x="1930400" y="2733675"/>
          <p14:tracePt t="35340" x="1943100" y="2733675"/>
          <p14:tracePt t="35347" x="1962150" y="2733675"/>
          <p14:tracePt t="35355" x="1974850" y="2733675"/>
          <p14:tracePt t="35363" x="1987550" y="2740025"/>
          <p14:tracePt t="35379" x="1993900" y="2740025"/>
          <p14:tracePt t="35419" x="1993900" y="2746375"/>
          <p14:tracePt t="35441" x="2006600" y="2752725"/>
          <p14:tracePt t="35460" x="2012950" y="2752725"/>
          <p14:tracePt t="35542" x="2019300" y="2752725"/>
          <p14:tracePt t="35695" x="2025650" y="2752725"/>
          <p14:tracePt t="35703" x="2038350" y="2746375"/>
          <p14:tracePt t="35711" x="2044700" y="2733675"/>
          <p14:tracePt t="35727" x="2051050" y="2733675"/>
          <p14:tracePt t="35737" x="2051050" y="2727325"/>
          <p14:tracePt t="35747" x="2058988" y="2727325"/>
          <p14:tracePt t="35771" x="2065338" y="2727325"/>
          <p14:tracePt t="35779" x="2078038" y="2720975"/>
          <p14:tracePt t="35794" x="2090738" y="2708275"/>
          <p14:tracePt t="35803" x="2103438" y="2701925"/>
          <p14:tracePt t="35810" x="2103438" y="2695575"/>
          <p14:tracePt t="35826" x="2109788" y="2689225"/>
          <p14:tracePt t="35835" x="2109788" y="2682875"/>
          <p14:tracePt t="35843" x="2116138" y="2676525"/>
          <p14:tracePt t="35850" x="2116138" y="2663825"/>
          <p14:tracePt t="35859" x="2122488" y="2651125"/>
          <p14:tracePt t="35866" x="2122488" y="2644775"/>
          <p14:tracePt t="35875" x="2128838" y="2632075"/>
          <p14:tracePt t="35883" x="2128838" y="2619375"/>
          <p14:tracePt t="35889" x="2128838" y="2613025"/>
          <p14:tracePt t="35896" x="2128838" y="2600325"/>
          <p14:tracePt t="35916" x="2128838" y="2581275"/>
          <p14:tracePt t="35921" x="2128838" y="2568575"/>
          <p14:tracePt t="35928" x="2128838" y="2562225"/>
          <p14:tracePt t="35937" x="2135188" y="2549525"/>
          <p14:tracePt t="35944" x="2135188" y="2536825"/>
          <p14:tracePt t="35953" x="2141538" y="2530475"/>
          <p14:tracePt t="35961" x="2147888" y="2524125"/>
          <p14:tracePt t="35969" x="2147888" y="2511425"/>
          <p14:tracePt t="35977" x="2147888" y="2505075"/>
          <p14:tracePt t="35985" x="2147888" y="2492375"/>
          <p14:tracePt t="36099" x="2147888" y="2486025"/>
          <p14:tracePt t="36107" x="2147888" y="2473325"/>
          <p14:tracePt t="36115" x="2147888" y="2466975"/>
          <p14:tracePt t="36123" x="2147888" y="2454275"/>
          <p14:tracePt t="36133" x="2141538" y="2441575"/>
          <p14:tracePt t="36142" x="2141538" y="2435225"/>
          <p14:tracePt t="36149" x="2141538" y="2422525"/>
          <p14:tracePt t="36158" x="2141538" y="2416175"/>
          <p14:tracePt t="36167" x="2135188" y="2409825"/>
          <p14:tracePt t="36173" x="2135188" y="2397125"/>
          <p14:tracePt t="36183" x="2135188" y="2390775"/>
          <p14:tracePt t="36193" x="2135188" y="2384425"/>
          <p14:tracePt t="36202" x="2128838" y="2384425"/>
          <p14:tracePt t="36218" x="2122488" y="2378075"/>
          <p14:tracePt t="36269" x="2109788" y="2378075"/>
          <p14:tracePt t="36277" x="2103438" y="2378075"/>
          <p14:tracePt t="36284" x="2084388" y="2378075"/>
          <p14:tracePt t="36293" x="2071688" y="2378075"/>
          <p14:tracePt t="36300" x="2044700" y="2384425"/>
          <p14:tracePt t="36309" x="2019300" y="2390775"/>
          <p14:tracePt t="36316" x="1987550" y="2397125"/>
          <p14:tracePt t="36325" x="1943100" y="2416175"/>
          <p14:tracePt t="36332" x="1917700" y="2422525"/>
          <p14:tracePt t="36342" x="1873250" y="2422525"/>
          <p14:tracePt t="36349" x="1828800" y="2428875"/>
          <p14:tracePt t="36358" x="1758950" y="2428875"/>
          <p14:tracePt t="36366" x="1663700" y="2422525"/>
          <p14:tracePt t="36374" x="1560513" y="2409825"/>
          <p14:tracePt t="36378" x="1458913" y="2409825"/>
          <p14:tracePt t="36386" x="1350963" y="2397125"/>
          <p14:tracePt t="36394" x="1268413" y="2397125"/>
          <p14:tracePt t="36402" x="1192213" y="2390775"/>
          <p14:tracePt t="36411" x="1147763" y="2390775"/>
          <p14:tracePt t="36418" x="1114425" y="2384425"/>
          <p14:tracePt t="36426" x="1095375" y="2378075"/>
          <p14:tracePt t="36434" x="1076325" y="2378075"/>
          <p14:tracePt t="36442" x="1069975" y="2371725"/>
          <p14:tracePt t="36450" x="1063625" y="2371725"/>
          <p14:tracePt t="36479" x="1057275" y="2365375"/>
          <p14:tracePt t="36498" x="1050925" y="2365375"/>
          <p14:tracePt t="36508" x="1031875" y="2365375"/>
          <p14:tracePt t="36515" x="1012825" y="2365375"/>
          <p14:tracePt t="36520" x="993775" y="2359025"/>
          <p14:tracePt t="36528" x="968375" y="2359025"/>
          <p14:tracePt t="36536" x="955675" y="2359025"/>
          <p14:tracePt t="36545" x="942975" y="2359025"/>
          <p14:tracePt t="36552" x="930275" y="2359025"/>
          <p14:tracePt t="36560" x="930275" y="2351088"/>
          <p14:tracePt t="36573" x="923925" y="2351088"/>
          <p14:tracePt t="36589" x="923925" y="2344738"/>
          <p14:tracePt t="36616" x="917575" y="2344738"/>
          <p14:tracePt t="36636" x="898525" y="2344738"/>
          <p14:tracePt t="36644" x="885825" y="2338388"/>
          <p14:tracePt t="36652" x="879475" y="2338388"/>
          <p14:tracePt t="36665" x="873125" y="2338388"/>
          <p14:tracePt t="36766" x="866775" y="2338388"/>
          <p14:tracePt t="36775" x="841375" y="2344738"/>
          <p14:tracePt t="36782" x="809625" y="2371725"/>
          <p14:tracePt t="36791" x="784225" y="2390775"/>
          <p14:tracePt t="36799" x="765175" y="2403475"/>
          <p14:tracePt t="36807" x="758825" y="2409825"/>
          <p14:tracePt t="36812" x="746125" y="2422525"/>
          <p14:tracePt t="36820" x="739775" y="2428875"/>
          <p14:tracePt t="36899" x="739775" y="2435225"/>
          <p14:tracePt t="36950" x="733425" y="2435225"/>
          <p14:tracePt t="37125" x="733425" y="2441575"/>
          <p14:tracePt t="37132" x="733425" y="2460625"/>
          <p14:tracePt t="37141" x="733425" y="2486025"/>
          <p14:tracePt t="37148" x="733425" y="2505075"/>
          <p14:tracePt t="37158" x="733425" y="2530475"/>
          <p14:tracePt t="37165" x="733425" y="2543175"/>
          <p14:tracePt t="37173" x="739775" y="2549525"/>
          <p14:tracePt t="37182" x="746125" y="2562225"/>
          <p14:tracePt t="37190" x="752475" y="2574925"/>
          <p14:tracePt t="37197" x="758825" y="2587625"/>
          <p14:tracePt t="37204" x="758825" y="2593975"/>
          <p14:tracePt t="37213" x="765175" y="2600325"/>
          <p14:tracePt t="37221" x="765175" y="2606675"/>
          <p14:tracePt t="37228" x="771525" y="2606675"/>
          <p14:tracePt t="37253" x="771525" y="2613025"/>
          <p14:tracePt t="37407" x="771525" y="2619375"/>
          <p14:tracePt t="37419" x="777875" y="2625725"/>
          <p14:tracePt t="37428" x="777875" y="2632075"/>
          <p14:tracePt t="37433" x="777875" y="2644775"/>
          <p14:tracePt t="37441" x="777875" y="2651125"/>
          <p14:tracePt t="37450" x="784225" y="2663825"/>
          <p14:tracePt t="37459" x="790575" y="2670175"/>
          <p14:tracePt t="37465" x="796925" y="2670175"/>
          <p14:tracePt t="37473" x="796925" y="2682875"/>
          <p14:tracePt t="37481" x="796925" y="2689225"/>
          <p14:tracePt t="37489" x="803275" y="2695575"/>
          <p14:tracePt t="37499" x="809625" y="2701925"/>
          <p14:tracePt t="37505" x="822325" y="2714625"/>
          <p14:tracePt t="37512" x="828675" y="2714625"/>
          <p14:tracePt t="37520" x="841375" y="2727325"/>
          <p14:tracePt t="37528" x="854075" y="2733675"/>
          <p14:tracePt t="37536" x="873125" y="2733675"/>
          <p14:tracePt t="37545" x="898525" y="2733675"/>
          <p14:tracePt t="37553" x="930275" y="2733675"/>
          <p14:tracePt t="37561" x="962025" y="2733675"/>
          <p14:tracePt t="37568" x="1006475" y="2733675"/>
          <p14:tracePt t="37576" x="1050925" y="2733675"/>
          <p14:tracePt t="37583" x="1095375" y="2733675"/>
          <p14:tracePt t="37591" x="1139825" y="2733675"/>
          <p14:tracePt t="37598" x="1179513" y="2733675"/>
          <p14:tracePt t="37607" x="1236663" y="2733675"/>
          <p14:tracePt t="37614" x="1287463" y="2733675"/>
          <p14:tracePt t="37623" x="1350963" y="2733675"/>
          <p14:tracePt t="37631" x="1420813" y="2733675"/>
          <p14:tracePt t="37640" x="1471613" y="2733675"/>
          <p14:tracePt t="37647" x="1528763" y="2740025"/>
          <p14:tracePt t="37655" x="1566863" y="2740025"/>
          <p14:tracePt t="37662" x="1612900" y="2740025"/>
          <p14:tracePt t="37671" x="1657350" y="2752725"/>
          <p14:tracePt t="37678" x="1689100" y="2752725"/>
          <p14:tracePt t="37687" x="1733550" y="2752725"/>
          <p14:tracePt t="37695" x="1765300" y="2752725"/>
          <p14:tracePt t="37703" x="1809750" y="2759075"/>
          <p14:tracePt t="37711" x="1841500" y="2759075"/>
          <p14:tracePt t="37716" x="1885950" y="2759075"/>
          <p14:tracePt t="37725" x="1930400" y="2759075"/>
          <p14:tracePt t="37732" x="1974850" y="2759075"/>
          <p14:tracePt t="37741" x="2019300" y="2759075"/>
          <p14:tracePt t="37748" x="2071688" y="2759075"/>
          <p14:tracePt t="37757" x="2116138" y="2759075"/>
          <p14:tracePt t="37764" x="2135188" y="2759075"/>
          <p14:tracePt t="37773" x="2154238" y="2752725"/>
          <p14:tracePt t="37781" x="2166938" y="2752725"/>
          <p14:tracePt t="37789" x="2179638" y="2752725"/>
          <p14:tracePt t="37805" x="2185988" y="2752725"/>
          <p14:tracePt t="37883" x="2192338" y="2752725"/>
          <p14:tracePt t="37982" x="2192338" y="2746375"/>
          <p14:tracePt t="37994" x="2192338" y="2740025"/>
          <p14:tracePt t="38003" x="2185988" y="2733675"/>
          <p14:tracePt t="38011" x="2179638" y="2720975"/>
          <p14:tracePt t="38017" x="2179638" y="2708275"/>
          <p14:tracePt t="38025" x="2179638" y="2701925"/>
          <p14:tracePt t="38033" x="2179638" y="2689225"/>
          <p14:tracePt t="38041" x="2179638" y="2670175"/>
          <p14:tracePt t="38050" x="2179638" y="2663825"/>
          <p14:tracePt t="38058" x="2185988" y="2644775"/>
          <p14:tracePt t="38065" x="2185988" y="2625725"/>
          <p14:tracePt t="38073" x="2192338" y="2613025"/>
          <p14:tracePt t="38081" x="2192338" y="2593975"/>
          <p14:tracePt t="38089" x="2192338" y="2568575"/>
          <p14:tracePt t="38097" x="2192338" y="2549525"/>
          <p14:tracePt t="38105" x="2192338" y="2543175"/>
          <p14:tracePt t="38114" x="2192338" y="2524125"/>
          <p14:tracePt t="38121" x="2198688" y="2511425"/>
          <p14:tracePt t="38129" x="2205038" y="2498725"/>
          <p14:tracePt t="38136" x="2205038" y="2486025"/>
          <p14:tracePt t="38145" x="2211388" y="2479675"/>
          <p14:tracePt t="38328" x="2211388" y="2473325"/>
          <p14:tracePt t="42009" x="2185988" y="2486025"/>
          <p14:tracePt t="42016" x="2166938" y="2505075"/>
          <p14:tracePt t="42024" x="2160588" y="2511425"/>
          <p14:tracePt t="42033" x="2154238" y="2524125"/>
          <p14:tracePt t="42040" x="2141538" y="2536825"/>
          <p14:tracePt t="42049" x="2135188" y="2536825"/>
          <p14:tracePt t="42057" x="2135188" y="2543175"/>
          <p14:tracePt t="42065" x="2128838" y="2543175"/>
          <p14:tracePt t="42074" x="2122488" y="2543175"/>
          <p14:tracePt t="42150" x="2116138" y="2536825"/>
          <p14:tracePt t="42160" x="2109788" y="2530475"/>
          <p14:tracePt t="42167" x="2103438" y="2524125"/>
          <p14:tracePt t="42175" x="2097088" y="2517775"/>
          <p14:tracePt t="42183" x="2097088" y="2511425"/>
          <p14:tracePt t="42199" x="2084388" y="2505075"/>
          <p14:tracePt t="42207" x="2071688" y="2498725"/>
          <p14:tracePt t="42215" x="2065338" y="2492375"/>
          <p14:tracePt t="42225" x="2051050" y="2492375"/>
          <p14:tracePt t="42231" x="2044700" y="2492375"/>
          <p14:tracePt t="42240" x="2038350" y="2492375"/>
          <p14:tracePt t="42246" x="2025650" y="2492375"/>
          <p14:tracePt t="42255" x="2019300" y="2492375"/>
          <p14:tracePt t="42261" x="2006600" y="2492375"/>
          <p14:tracePt t="42270" x="1993900" y="2492375"/>
          <p14:tracePt t="42277" x="1981200" y="2492375"/>
          <p14:tracePt t="42285" x="1943100" y="2498725"/>
          <p14:tracePt t="42294" x="1898650" y="2511425"/>
          <p14:tracePt t="42301" x="1835150" y="2517775"/>
          <p14:tracePt t="42309" x="1771650" y="2530475"/>
          <p14:tracePt t="42317" x="1708150" y="2549525"/>
          <p14:tracePt t="42325" x="1644650" y="2549525"/>
          <p14:tracePt t="42333" x="1573213" y="2555875"/>
          <p14:tracePt t="42340" x="1490663" y="2568575"/>
          <p14:tracePt t="42349" x="1395413" y="2568575"/>
          <p14:tracePt t="42359" x="1287463" y="2574925"/>
          <p14:tracePt t="42365" x="1204913" y="2574925"/>
          <p14:tracePt t="42373" x="1120775" y="2574925"/>
          <p14:tracePt t="42380" x="1044575" y="2574925"/>
          <p14:tracePt t="42390" x="1000125" y="2562225"/>
          <p14:tracePt t="42396" x="955675" y="2549525"/>
          <p14:tracePt t="42403" x="930275" y="2543175"/>
          <p14:tracePt t="42411" x="917575" y="2536825"/>
          <p14:tracePt t="42419" x="911225" y="2536825"/>
          <p14:tracePt t="42428" x="904875" y="2536825"/>
          <p14:tracePt t="42677" x="898525" y="2536825"/>
          <p14:tracePt t="43205" x="917575" y="2536825"/>
          <p14:tracePt t="43212" x="968375" y="2549525"/>
          <p14:tracePt t="43221" x="1038225" y="2562225"/>
          <p14:tracePt t="43229" x="1101725" y="2581275"/>
          <p14:tracePt t="43237" x="1185863" y="2587625"/>
          <p14:tracePt t="43245" x="1293813" y="2600325"/>
          <p14:tracePt t="43253" x="1401763" y="2606675"/>
          <p14:tracePt t="43260" x="1503363" y="2625725"/>
          <p14:tracePt t="43269" x="1592263" y="2625725"/>
          <p14:tracePt t="43276" x="1657350" y="2632075"/>
          <p14:tracePt t="43285" x="1720850" y="2644775"/>
          <p14:tracePt t="43294" x="1765300" y="2651125"/>
          <p14:tracePt t="43301" x="1809750" y="2657475"/>
          <p14:tracePt t="43311" x="1854200" y="2657475"/>
          <p14:tracePt t="43317" x="1898650" y="2657475"/>
          <p14:tracePt t="43327" x="1930400" y="2663825"/>
          <p14:tracePt t="43330" x="1974850" y="2663825"/>
          <p14:tracePt t="43339" x="2006600" y="2663825"/>
          <p14:tracePt t="43347" x="2032000" y="2670175"/>
          <p14:tracePt t="43354" x="2065338" y="2670175"/>
          <p14:tracePt t="43362" x="2090738" y="2676525"/>
          <p14:tracePt t="43371" x="2103438" y="2676525"/>
          <p14:tracePt t="43378" x="2116138" y="2682875"/>
          <p14:tracePt t="43387" x="2141538" y="2689225"/>
          <p14:tracePt t="43394" x="2154238" y="2689225"/>
          <p14:tracePt t="43403" x="2160588" y="2695575"/>
          <p14:tracePt t="43410" x="2173288" y="2695575"/>
          <p14:tracePt t="43420" x="2179638" y="2695575"/>
          <p14:tracePt t="43426" x="2179638" y="2701925"/>
          <p14:tracePt t="43436" x="2185988" y="2708275"/>
          <p14:tracePt t="43444" x="2198688" y="2714625"/>
          <p14:tracePt t="43451" x="2211388" y="2720975"/>
          <p14:tracePt t="43459" x="2224088" y="2727325"/>
          <p14:tracePt t="43469" x="2236788" y="2727325"/>
          <p14:tracePt t="43476" x="2255838" y="2740025"/>
          <p14:tracePt t="43482" x="2287588" y="2746375"/>
          <p14:tracePt t="43490" x="2325688" y="2752725"/>
          <p14:tracePt t="43498" x="2357438" y="2765425"/>
          <p14:tracePt t="43504" x="2395538" y="2771775"/>
          <p14:tracePt t="43512" x="2401888" y="2771775"/>
          <p14:tracePt t="43520" x="2414588" y="2771775"/>
          <p14:tracePt t="43529" x="2420938" y="2771775"/>
          <p14:tracePt t="43537" x="2427288" y="2778125"/>
          <p14:tracePt t="43544" x="2433638" y="2778125"/>
          <p14:tracePt t="43554" x="2439988" y="2784475"/>
          <p14:tracePt t="43561" x="2452688" y="2784475"/>
          <p14:tracePt t="43570" x="2465388" y="2784475"/>
          <p14:tracePt t="43578" x="2471738" y="2784475"/>
          <p14:tracePt t="43586" x="2484438" y="2784475"/>
          <p14:tracePt t="43592" x="2490788" y="2784475"/>
          <p14:tracePt t="43601" x="2503488" y="2784475"/>
          <p14:tracePt t="43610" x="2509838" y="2784475"/>
          <p14:tracePt t="43743" x="2509838" y="2778125"/>
          <p14:tracePt t="43817" x="2524125" y="2778125"/>
          <p14:tracePt t="43829" x="2530475" y="2778125"/>
          <p14:tracePt t="43836" x="2536825" y="2778125"/>
          <p14:tracePt t="43844" x="2549525" y="2778125"/>
          <p14:tracePt t="43853" x="2555875" y="2778125"/>
          <p14:tracePt t="43860" x="2568575" y="2778125"/>
          <p14:tracePt t="43869" x="2581275" y="2784475"/>
          <p14:tracePt t="43876" x="2587625" y="2784475"/>
          <p14:tracePt t="43886" x="2600325" y="2784475"/>
          <p14:tracePt t="43909" x="2625725" y="2798763"/>
          <p14:tracePt t="43918" x="2632075" y="2798763"/>
          <p14:tracePt t="43925" x="2638425" y="2805113"/>
          <p14:tracePt t="43931" x="2644775" y="2811463"/>
          <p14:tracePt t="43939" x="2657475" y="2817813"/>
          <p14:tracePt t="43947" x="2663825" y="2817813"/>
          <p14:tracePt t="43962" x="2670175" y="2817813"/>
          <p14:tracePt t="43983" x="2676525" y="2824163"/>
          <p14:tracePt t="44120" x="2676525" y="2817813"/>
          <p14:tracePt t="44271" x="2676525" y="2811463"/>
          <p14:tracePt t="44307" x="2676525" y="2805113"/>
          <p14:tracePt t="44315" x="2670175" y="2805113"/>
          <p14:tracePt t="44331" x="2657475" y="2805113"/>
          <p14:tracePt t="44339" x="2644775" y="2805113"/>
          <p14:tracePt t="44347" x="2638425" y="2805113"/>
          <p14:tracePt t="44354" x="2625725" y="2805113"/>
          <p14:tracePt t="44363" x="2613025" y="2805113"/>
          <p14:tracePt t="44371" x="2606675" y="2811463"/>
          <p14:tracePt t="44376" x="2593975" y="2817813"/>
          <p14:tracePt t="44385" x="2581275" y="2817813"/>
          <p14:tracePt t="44392" x="2581275" y="2824163"/>
          <p14:tracePt t="44402" x="2574925" y="2824163"/>
          <p14:tracePt t="44410" x="2568575" y="2824163"/>
          <p14:tracePt t="44429" x="2562225" y="2830513"/>
          <p14:tracePt t="44449" x="2555875" y="2836863"/>
          <p14:tracePt t="44460" x="2555875" y="2843213"/>
          <p14:tracePt t="44470" x="2549525" y="2843213"/>
          <p14:tracePt t="44476" x="2536825" y="2849563"/>
          <p14:tracePt t="44485" x="2524125" y="2862263"/>
          <p14:tracePt t="44494" x="2517775" y="2874963"/>
          <p14:tracePt t="44501" x="2509838" y="2881313"/>
          <p14:tracePt t="44509" x="2503488" y="2894013"/>
          <p14:tracePt t="44517" x="2497138" y="2900363"/>
          <p14:tracePt t="44524" x="2497138" y="2906713"/>
          <p14:tracePt t="44536" x="2497138" y="2913063"/>
          <p14:tracePt t="44821" x="2509838" y="2913063"/>
          <p14:tracePt t="44829" x="2562225" y="2913063"/>
          <p14:tracePt t="44837" x="2625725" y="2913063"/>
          <p14:tracePt t="44845" x="2701925" y="2913063"/>
          <p14:tracePt t="44853" x="2778125" y="2932113"/>
          <p14:tracePt t="44861" x="2860675" y="2932113"/>
          <p14:tracePt t="44871" x="2936875" y="2932113"/>
          <p14:tracePt t="44879" x="2989263" y="2932113"/>
          <p14:tracePt t="44891" x="3046413" y="2938463"/>
          <p14:tracePt t="44894" x="3078163" y="2938463"/>
          <p14:tracePt t="44903" x="3097213" y="2944813"/>
          <p14:tracePt t="44910" x="3103563" y="2944813"/>
          <p14:tracePt t="44919" x="3116263" y="2944813"/>
          <p14:tracePt t="44929" x="3122613" y="2944813"/>
          <p14:tracePt t="44935" x="3128963" y="2944813"/>
          <p14:tracePt t="44944" x="3135313" y="2944813"/>
          <p14:tracePt t="45003" x="3148013" y="2944813"/>
          <p14:tracePt t="45010" x="3154363" y="2944813"/>
          <p14:tracePt t="45026" x="3167063" y="2951163"/>
          <p14:tracePt t="45036" x="3173413" y="2951163"/>
          <p14:tracePt t="45042" x="3179763" y="2951163"/>
          <p14:tracePt t="45051" x="3186113" y="2951163"/>
          <p14:tracePt t="47523" x="3192463" y="2951163"/>
          <p14:tracePt t="47556" x="3198813" y="2951163"/>
          <p14:tracePt t="47652" x="3192463" y="2951163"/>
          <p14:tracePt t="47665" x="3192463" y="2944813"/>
          <p14:tracePt t="47672" x="3192463" y="2938463"/>
          <p14:tracePt t="47704" x="3205163" y="2932113"/>
          <p14:tracePt t="47721" x="3211513" y="2932113"/>
          <p14:tracePt t="47799" x="3224213" y="2938463"/>
          <p14:tracePt t="47806" x="3230563" y="2944813"/>
          <p14:tracePt t="47815" x="3243263" y="2957513"/>
          <p14:tracePt t="47822" x="3249613" y="2963863"/>
          <p14:tracePt t="47832" x="3255963" y="2976563"/>
          <p14:tracePt t="47839" x="3268663" y="2982913"/>
          <p14:tracePt t="47848" x="3281363" y="2995613"/>
          <p14:tracePt t="47855" x="3287713" y="3008313"/>
          <p14:tracePt t="47863" x="3287713" y="3014663"/>
          <p14:tracePt t="47872" x="3294063" y="3021013"/>
          <p14:tracePt t="47877" x="3300413" y="3033713"/>
          <p14:tracePt t="47889" x="3306763" y="3040063"/>
          <p14:tracePt t="47940" x="3306763" y="3046413"/>
          <p14:tracePt t="47953" x="3306763" y="3052763"/>
          <p14:tracePt t="47968" x="3306763" y="3059113"/>
          <p14:tracePt t="47977" x="3306763" y="3065463"/>
          <p14:tracePt t="47984" x="3313113" y="3065463"/>
          <p14:tracePt t="47998" x="3313113" y="3071813"/>
          <p14:tracePt t="48008" x="3319463" y="3071813"/>
          <p14:tracePt t="48025" x="3319463" y="3078163"/>
          <p14:tracePt t="48032" x="3325813" y="3084513"/>
          <p14:tracePt t="48041" x="3338513" y="3084513"/>
          <p14:tracePt t="48058" x="3351213" y="3084513"/>
          <p14:tracePt t="48066" x="3357563" y="3090863"/>
          <p14:tracePt t="48073" x="3363913" y="3097213"/>
          <p14:tracePt t="48081" x="3376613" y="3103563"/>
          <p14:tracePt t="48089" x="3382963" y="3103563"/>
          <p14:tracePt t="48097" x="3389313" y="3103563"/>
          <p14:tracePt t="48107" x="3395663" y="3103563"/>
          <p14:tracePt t="48217" x="3402013" y="3109913"/>
          <p14:tracePt t="48225" x="3414713" y="3109913"/>
          <p14:tracePt t="48241" x="3421063" y="3109913"/>
          <p14:tracePt t="48309" x="3427413" y="3109913"/>
          <p14:tracePt t="48315" x="3441700" y="3116263"/>
          <p14:tracePt t="48323" x="3460750" y="3116263"/>
          <p14:tracePt t="48331" x="3492500" y="3116263"/>
          <p14:tracePt t="48339" x="3524250" y="3122613"/>
          <p14:tracePt t="48348" x="3562350" y="3122613"/>
          <p14:tracePt t="48355" x="3581400" y="3122613"/>
          <p14:tracePt t="48364" x="3625850" y="3128963"/>
          <p14:tracePt t="48372" x="3670300" y="3128963"/>
          <p14:tracePt t="48379" x="3714750" y="3135313"/>
          <p14:tracePt t="48389" x="3759200" y="3141663"/>
          <p14:tracePt t="48395" x="3810000" y="3154363"/>
          <p14:tracePt t="48404" x="3854450" y="3154363"/>
          <p14:tracePt t="48410" x="3900488" y="3160713"/>
          <p14:tracePt t="48419" x="3944938" y="3160713"/>
          <p14:tracePt t="48427" x="3983038" y="3160713"/>
          <p14:tracePt t="48434" x="4008438" y="3160713"/>
          <p14:tracePt t="48443" x="4021138" y="3167063"/>
          <p14:tracePt t="48451" x="4027488" y="3167063"/>
          <p14:tracePt t="48481" x="4033838" y="3167063"/>
          <p14:tracePt t="48488" x="4046538" y="3160713"/>
          <p14:tracePt t="48498" x="4052888" y="3160713"/>
          <p14:tracePt t="48505" x="4071938" y="3160713"/>
          <p14:tracePt t="48513" x="4097338" y="3154363"/>
          <p14:tracePt t="48521" x="4122738" y="3154363"/>
          <p14:tracePt t="48530" x="4141788" y="3154363"/>
          <p14:tracePt t="48539" x="4154488" y="3154363"/>
          <p14:tracePt t="48544" x="4160838" y="3154363"/>
          <p14:tracePt t="48647" x="4167188" y="3148013"/>
          <p14:tracePt t="48654" x="4179888" y="3148013"/>
          <p14:tracePt t="48663" x="4186238" y="3148013"/>
          <p14:tracePt t="48671" x="4198938" y="3148013"/>
          <p14:tracePt t="48680" x="4211638" y="3148013"/>
          <p14:tracePt t="48689" x="4217988" y="3141663"/>
          <p14:tracePt t="48695" x="4224338" y="3141663"/>
          <p14:tracePt t="48706" x="4230688" y="3141663"/>
          <p14:tracePt t="48848" x="4230688" y="3135313"/>
          <p14:tracePt t="48946" x="4230688" y="3128963"/>
          <p14:tracePt t="48954" x="4224338" y="3128963"/>
          <p14:tracePt t="48963" x="4217988" y="3128963"/>
          <p14:tracePt t="48970" x="4198938" y="3128963"/>
          <p14:tracePt t="48979" x="4186238" y="3128963"/>
          <p14:tracePt t="48989" x="4173538" y="3122613"/>
          <p14:tracePt t="48995" x="4160838" y="3122613"/>
          <p14:tracePt t="49005" x="4148138" y="3122613"/>
          <p14:tracePt t="49010" x="4141788" y="3122613"/>
          <p14:tracePt t="49018" x="4129088" y="3116263"/>
          <p14:tracePt t="49027" x="4122738" y="3116263"/>
          <p14:tracePt t="49034" x="4110038" y="3109913"/>
          <p14:tracePt t="49043" x="4097338" y="3109913"/>
          <p14:tracePt t="49051" x="4065588" y="3109913"/>
          <p14:tracePt t="49059" x="4021138" y="3109913"/>
          <p14:tracePt t="49067" x="3976688" y="3109913"/>
          <p14:tracePt t="49072" x="3932238" y="3116263"/>
          <p14:tracePt t="49082" x="3894138" y="3116263"/>
          <p14:tracePt t="49088" x="3848100" y="3116263"/>
          <p14:tracePt t="49098" x="3803650" y="3116263"/>
          <p14:tracePt t="49105" x="3759200" y="3116263"/>
          <p14:tracePt t="49114" x="3702050" y="3109913"/>
          <p14:tracePt t="49121" x="3657600" y="3103563"/>
          <p14:tracePt t="49130" x="3606800" y="3103563"/>
          <p14:tracePt t="49137" x="3575050" y="3097213"/>
          <p14:tracePt t="49146" x="3556000" y="3097213"/>
          <p14:tracePt t="49154" x="3543300" y="3097213"/>
          <p14:tracePt t="49162" x="3536950" y="3097213"/>
          <p14:tracePt t="49169" x="3517900" y="3090863"/>
          <p14:tracePt t="49177" x="3498850" y="3090863"/>
          <p14:tracePt t="49185" x="3486150" y="3084513"/>
          <p14:tracePt t="49192" x="3467100" y="3084513"/>
          <p14:tracePt t="49200" x="3441700" y="3078163"/>
          <p14:tracePt t="49209" x="3421063" y="3078163"/>
          <p14:tracePt t="49216" x="3389313" y="3071813"/>
          <p14:tracePt t="49222" x="3370263" y="3071813"/>
          <p14:tracePt t="49232" x="3338513" y="3071813"/>
          <p14:tracePt t="49238" x="3319463" y="3071813"/>
          <p14:tracePt t="49247" x="3300413" y="3071813"/>
          <p14:tracePt t="49254" x="3287713" y="3071813"/>
          <p14:tracePt t="49263" x="3275013" y="3071813"/>
          <p14:tracePt t="49324" x="3300413" y="3084513"/>
          <p14:tracePt t="49330" x="3357563" y="3090863"/>
          <p14:tracePt t="49339" x="3421063" y="3109913"/>
          <p14:tracePt t="49347" x="3517900" y="3116263"/>
          <p14:tracePt t="49354" x="3613150" y="3135313"/>
          <p14:tracePt t="49363" x="3708400" y="3154363"/>
          <p14:tracePt t="49371" x="3816350" y="3160713"/>
          <p14:tracePt t="49380" x="3925888" y="3160713"/>
          <p14:tracePt t="49387" x="4027488" y="3160713"/>
          <p14:tracePt t="49395" x="4116388" y="3148013"/>
          <p14:tracePt t="49404" x="4173538" y="3135313"/>
          <p14:tracePt t="49411" x="4217988" y="3128963"/>
          <p14:tracePt t="49419" x="4230688" y="3122613"/>
          <p14:tracePt t="49427" x="4243388" y="3116263"/>
          <p14:tracePt t="49463" x="4243388" y="3109913"/>
          <p14:tracePt t="49752" x="4237038" y="3109913"/>
          <p14:tracePt t="49764" x="4230688" y="3109913"/>
          <p14:tracePt t="49846" x="4224338" y="3109913"/>
          <p14:tracePt t="49880" x="4217988" y="3109913"/>
          <p14:tracePt t="49897" x="4211638" y="3109913"/>
          <p14:tracePt t="49917" x="4205288" y="3109913"/>
          <p14:tracePt t="49924" x="4198938" y="3109913"/>
          <p14:tracePt t="49932" x="4192588" y="3109913"/>
          <p14:tracePt t="49941" x="4186238" y="3109913"/>
          <p14:tracePt t="51121" x="4173538" y="3109913"/>
          <p14:tracePt t="51128" x="4110038" y="3122613"/>
          <p14:tracePt t="51136" x="4046538" y="3135313"/>
          <p14:tracePt t="51146" x="3957638" y="3154363"/>
          <p14:tracePt t="51153" x="3854450" y="3179763"/>
          <p14:tracePt t="51161" x="3746500" y="3198813"/>
          <p14:tracePt t="51169" x="3594100" y="3219450"/>
          <p14:tracePt t="51177" x="3486150" y="3238500"/>
          <p14:tracePt t="51185" x="3389313" y="3263900"/>
          <p14:tracePt t="51193" x="3325813" y="3289300"/>
          <p14:tracePt t="51202" x="3268663" y="3302000"/>
          <p14:tracePt t="51209" x="3224213" y="3321050"/>
          <p14:tracePt t="51217" x="3205163" y="3333750"/>
          <p14:tracePt t="51223" x="3192463" y="3333750"/>
          <p14:tracePt t="51252" x="3205163" y="3333750"/>
          <p14:tracePt t="51261" x="3217863" y="3333750"/>
          <p14:tracePt t="51270" x="3249613" y="3327400"/>
          <p14:tracePt t="51277" x="3268663" y="3327400"/>
          <p14:tracePt t="51285" x="3281363" y="3327400"/>
          <p14:tracePt t="51296" x="3287713" y="3321050"/>
          <p14:tracePt t="51302" x="3294063" y="3321050"/>
          <p14:tracePt t="51309" x="3300413" y="3321050"/>
          <p14:tracePt t="51539" x="3306763" y="3321050"/>
          <p14:tracePt t="51547" x="3363913" y="3314700"/>
          <p14:tracePt t="51555" x="3435350" y="3295650"/>
          <p14:tracePt t="51563" x="3517900" y="3282950"/>
          <p14:tracePt t="51573" x="3594100" y="3270250"/>
          <p14:tracePt t="51581" x="3663950" y="3257550"/>
          <p14:tracePt t="51589" x="3727450" y="3244850"/>
          <p14:tracePt t="51597" x="3784600" y="3232150"/>
          <p14:tracePt t="51604" x="3822700" y="3232150"/>
          <p14:tracePt t="51613" x="3867150" y="3232150"/>
          <p14:tracePt t="51622" x="3913188" y="3232150"/>
          <p14:tracePt t="51631" x="3944938" y="3225800"/>
          <p14:tracePt t="51639" x="3976688" y="3225800"/>
          <p14:tracePt t="51647" x="3995738" y="3225800"/>
          <p14:tracePt t="51654" x="4014788" y="3225800"/>
          <p14:tracePt t="51664" x="4027488" y="3225800"/>
          <p14:tracePt t="51673" x="4046538" y="3225800"/>
          <p14:tracePt t="51681" x="4071938" y="3219450"/>
          <p14:tracePt t="51688" x="4084638" y="3219450"/>
          <p14:tracePt t="51697" x="4097338" y="3211513"/>
          <p14:tracePt t="51706" x="4110038" y="3211513"/>
          <p14:tracePt t="51715" x="4116388" y="3211513"/>
          <p14:tracePt t="51722" x="4122738" y="3211513"/>
          <p14:tracePt t="51765" x="4122738" y="3205163"/>
          <p14:tracePt t="51966" x="4116388" y="3205163"/>
          <p14:tracePt t="51974" x="4097338" y="3219450"/>
          <p14:tracePt t="51983" x="4084638" y="3225800"/>
          <p14:tracePt t="51998" x="4071938" y="3232150"/>
          <p14:tracePt t="52007" x="4052888" y="3232150"/>
          <p14:tracePt t="52015" x="4046538" y="3232150"/>
          <p14:tracePt t="52022" x="4033838" y="3232150"/>
          <p14:tracePt t="52031" x="4027488" y="3232150"/>
          <p14:tracePt t="52039" x="4027488" y="3238500"/>
          <p14:tracePt t="52221" x="4040188" y="3232150"/>
          <p14:tracePt t="52229" x="4059238" y="3219450"/>
          <p14:tracePt t="52237" x="4071938" y="3205163"/>
          <p14:tracePt t="52245" x="4084638" y="3192463"/>
          <p14:tracePt t="52252" x="4097338" y="3186113"/>
          <p14:tracePt t="52263" x="4110038" y="3179763"/>
          <p14:tracePt t="52270" x="4116388" y="3179763"/>
          <p14:tracePt t="52278" x="4129088" y="3179763"/>
          <p14:tracePt t="52287" x="4135438" y="3179763"/>
          <p14:tracePt t="52295" x="4154488" y="3179763"/>
          <p14:tracePt t="52304" x="4186238" y="3179763"/>
          <p14:tracePt t="52312" x="4224338" y="3167063"/>
          <p14:tracePt t="52320" x="4262438" y="3167063"/>
          <p14:tracePt t="52328" x="4306888" y="3167063"/>
          <p14:tracePt t="52336" x="4352925" y="3160713"/>
          <p14:tracePt t="52344" x="4397375" y="3160713"/>
          <p14:tracePt t="52354" x="4416425" y="3154363"/>
          <p14:tracePt t="52362" x="4422775" y="3154363"/>
          <p14:tracePt t="52370" x="4435475" y="3154363"/>
          <p14:tracePt t="52427" x="4448175" y="3154363"/>
          <p14:tracePt t="52444" x="4454525" y="3160713"/>
          <p14:tracePt t="52452" x="4460875" y="3167063"/>
          <p14:tracePt t="52468" x="4460875" y="3173413"/>
          <p14:tracePt t="52476" x="4467225" y="3186113"/>
          <p14:tracePt t="52485" x="4479925" y="3211513"/>
          <p14:tracePt t="52494" x="4479925" y="3225800"/>
          <p14:tracePt t="52502" x="4479925" y="3257550"/>
          <p14:tracePt t="52510" x="4479925" y="3302000"/>
          <p14:tracePt t="52517" x="4473575" y="3327400"/>
          <p14:tracePt t="52525" x="4460875" y="3352800"/>
          <p14:tracePt t="52534" x="4448175" y="3371850"/>
          <p14:tracePt t="52541" x="4435475" y="3390900"/>
          <p14:tracePt t="52550" x="4416425" y="3403600"/>
          <p14:tracePt t="52557" x="4403725" y="3416300"/>
          <p14:tracePt t="52564" x="4384675" y="3429000"/>
          <p14:tracePt t="52573" x="4365625" y="3435350"/>
          <p14:tracePt t="52579" x="4352925" y="3448050"/>
          <p14:tracePt t="52586" x="4338638" y="3454400"/>
          <p14:tracePt t="52595" x="4332288" y="3454400"/>
          <p14:tracePt t="52602" x="4325938" y="3454400"/>
          <p14:tracePt t="52611" x="4319588" y="3454400"/>
          <p14:tracePt t="52715" x="4325938" y="3454400"/>
          <p14:tracePt t="52723" x="4359275" y="3454400"/>
          <p14:tracePt t="52730" x="4403725" y="3454400"/>
          <p14:tracePt t="52739" x="4454525" y="3460750"/>
          <p14:tracePt t="52744" x="4524375" y="3473450"/>
          <p14:tracePt t="52752" x="4587875" y="3479800"/>
          <p14:tracePt t="52760" x="4638675" y="3486150"/>
          <p14:tracePt t="52768" x="4695825" y="3505200"/>
          <p14:tracePt t="52777" x="4733925" y="3517900"/>
          <p14:tracePt t="52784" x="4746625" y="3530600"/>
          <p14:tracePt t="52793" x="4752975" y="3530600"/>
          <p14:tracePt t="52801" x="4752975" y="3543300"/>
          <p14:tracePt t="52810" x="4759325" y="3549650"/>
          <p14:tracePt t="52817" x="4759325" y="3556000"/>
          <p14:tracePt t="52825" x="4759325" y="3568700"/>
          <p14:tracePt t="52835" x="4759325" y="3575050"/>
          <p14:tracePt t="52841" x="4759325" y="3587750"/>
          <p14:tracePt t="52851" x="4759325" y="3600450"/>
          <p14:tracePt t="52857" x="4759325" y="3606800"/>
          <p14:tracePt t="52865" x="4759325" y="3619500"/>
          <p14:tracePt t="52873" x="4759325" y="3625850"/>
          <p14:tracePt t="52883" x="4752975" y="3638550"/>
          <p14:tracePt t="52888" x="4746625" y="3652838"/>
          <p14:tracePt t="52900" x="4740275" y="3665538"/>
          <p14:tracePt t="52902" x="4721225" y="3684588"/>
          <p14:tracePt t="52911" x="4702175" y="3690938"/>
          <p14:tracePt t="52918" x="4689475" y="3709988"/>
          <p14:tracePt t="52928" x="4664075" y="3729038"/>
          <p14:tracePt t="52934" x="4651375" y="3741738"/>
          <p14:tracePt t="52945" x="4638675" y="3748088"/>
          <p14:tracePt t="52951" x="4632325" y="3754438"/>
          <p14:tracePt t="52959" x="4625975" y="3767138"/>
          <p14:tracePt t="52970" x="4619625" y="3767138"/>
          <p14:tracePt t="53002" x="4625975" y="3767138"/>
          <p14:tracePt t="53011" x="4625975" y="3773488"/>
          <p14:tracePt t="53018" x="4625975" y="3779838"/>
          <p14:tracePt t="53027" x="4632325" y="3786188"/>
          <p14:tracePt t="53033" x="4632325" y="3792538"/>
          <p14:tracePt t="53041" x="4632325" y="3798888"/>
          <p14:tracePt t="53049" x="4638675" y="3811588"/>
          <p14:tracePt t="53057" x="4638675" y="3824288"/>
          <p14:tracePt t="53064" x="4638675" y="3830638"/>
          <p14:tracePt t="53073" x="4638675" y="3843338"/>
          <p14:tracePt t="53080" x="4645025" y="3856038"/>
          <p14:tracePt t="53088" x="4645025" y="3862388"/>
          <p14:tracePt t="53097" x="4645025" y="3875088"/>
          <p14:tracePt t="53104" x="4645025" y="3881438"/>
          <p14:tracePt t="53112" x="4645025" y="3919538"/>
          <p14:tracePt t="53120" x="4632325" y="3932238"/>
          <p14:tracePt t="53128" x="4619625" y="3951288"/>
          <p14:tracePt t="53136" x="4606925" y="3970338"/>
          <p14:tracePt t="53145" x="4606925" y="3989388"/>
          <p14:tracePt t="53152" x="4600575" y="4002088"/>
          <p14:tracePt t="53160" x="4594225" y="4014788"/>
          <p14:tracePt t="53168" x="4594225" y="4027488"/>
          <p14:tracePt t="53223" x="4587875" y="4027488"/>
          <p14:tracePt t="53247" x="4581525" y="4027488"/>
          <p14:tracePt t="53255" x="4575175" y="4027488"/>
          <p14:tracePt t="53263" x="4562475" y="4027488"/>
          <p14:tracePt t="53270" x="4549775" y="4021138"/>
          <p14:tracePt t="53278" x="4543425" y="4021138"/>
          <p14:tracePt t="53287" x="4530725" y="4021138"/>
          <p14:tracePt t="53295" x="4524375" y="4021138"/>
          <p14:tracePt t="54978" x="4518025" y="4021138"/>
          <p14:tracePt t="54987" x="4505325" y="4065588"/>
          <p14:tracePt t="54994" x="4492625" y="4092575"/>
          <p14:tracePt t="55004" x="4467225" y="4117975"/>
          <p14:tracePt t="55010" x="4448175" y="4143375"/>
          <p14:tracePt t="55017" x="4435475" y="4175125"/>
          <p14:tracePt t="55022" x="4435475" y="4181475"/>
          <p14:tracePt t="55032" x="4435475" y="4194175"/>
          <p14:tracePt t="55039" x="4435475" y="4200525"/>
          <p14:tracePt t="55173" x="4422775" y="4194175"/>
          <p14:tracePt t="55181" x="4416425" y="4181475"/>
          <p14:tracePt t="55189" x="4416425" y="4175125"/>
          <p14:tracePt t="55808" x="4410075" y="4175125"/>
          <p14:tracePt t="55816" x="4403725" y="4168775"/>
          <p14:tracePt t="55832" x="4403725" y="4162425"/>
          <p14:tracePt t="55845" x="4397375" y="4162425"/>
          <p14:tracePt t="55860" x="4397375" y="4156075"/>
          <p14:tracePt t="55869" x="4391025" y="4156075"/>
          <p14:tracePt t="55877" x="4384675" y="4149725"/>
          <p14:tracePt t="56031" x="4384675" y="4143375"/>
          <p14:tracePt t="56038" x="4384675" y="4149725"/>
          <p14:tracePt t="56047" x="4384675" y="4162425"/>
          <p14:tracePt t="56055" x="4384675" y="4175125"/>
          <p14:tracePt t="56064" x="4384675" y="4194175"/>
          <p14:tracePt t="56072" x="4384675" y="4200525"/>
          <p14:tracePt t="56077" x="4384675" y="4213225"/>
          <p14:tracePt t="56085" x="4384675" y="4225925"/>
          <p14:tracePt t="56093" x="4384675" y="4232275"/>
          <p14:tracePt t="56101" x="4384675" y="4244975"/>
          <p14:tracePt t="56109" x="4384675" y="4251325"/>
          <p14:tracePt t="56117" x="4378325" y="4264025"/>
          <p14:tracePt t="56125" x="4371975" y="4276725"/>
          <p14:tracePt t="56132" x="4365625" y="4289425"/>
          <p14:tracePt t="56140" x="4352925" y="4295775"/>
          <p14:tracePt t="56149" x="4346575" y="4308475"/>
          <p14:tracePt t="56156" x="4346575" y="4314825"/>
          <p14:tracePt t="56164" x="4346575" y="4321175"/>
          <p14:tracePt t="56172" x="4338638" y="4321175"/>
          <p14:tracePt t="56181" x="4332288" y="4327525"/>
          <p14:tracePt t="56227" x="4332288" y="4333875"/>
          <p14:tracePt t="56239" x="4325938" y="4340225"/>
          <p14:tracePt t="56246" x="4313238" y="4340225"/>
          <p14:tracePt t="56256" x="4306888" y="4340225"/>
          <p14:tracePt t="56265" x="4294188" y="4346575"/>
          <p14:tracePt t="56272" x="4275138" y="4352925"/>
          <p14:tracePt t="56279" x="4268788" y="4352925"/>
          <p14:tracePt t="56287" x="4262438" y="4352925"/>
          <p14:tracePt t="56307" x="4262438" y="4359275"/>
          <p14:tracePt t="61475" x="4256088" y="4359275"/>
          <p14:tracePt t="61484" x="4224338" y="4321175"/>
          <p14:tracePt t="61493" x="4205288" y="4302125"/>
          <p14:tracePt t="61499" x="4192588" y="4289425"/>
          <p14:tracePt t="61507" x="4186238" y="4283075"/>
          <p14:tracePt t="61514" x="4173538" y="4270375"/>
          <p14:tracePt t="61523" x="4160838" y="4257675"/>
          <p14:tracePt t="61530" x="4148138" y="4244975"/>
          <p14:tracePt t="61539" x="4141788" y="4238625"/>
          <p14:tracePt t="61547" x="4141788" y="4225925"/>
          <p14:tracePt t="61556" x="4141788" y="4219575"/>
          <p14:tracePt t="61681" x="4141788" y="4213225"/>
          <p14:tracePt t="61689" x="4160838" y="4200525"/>
          <p14:tracePt t="61696" x="4192588" y="4187825"/>
          <p14:tracePt t="61704" x="4230688" y="4175125"/>
          <p14:tracePt t="61712" x="4268788" y="4156075"/>
          <p14:tracePt t="61723" x="4313238" y="4143375"/>
          <p14:tracePt t="61730" x="4352925" y="4130675"/>
          <p14:tracePt t="61738" x="4365625" y="4117975"/>
          <p14:tracePt t="61747" x="4378325" y="4105275"/>
          <p14:tracePt t="61754" x="4384675" y="4105275"/>
          <p14:tracePt t="61888" x="4384675" y="4111625"/>
          <p14:tracePt t="61896" x="4384675" y="4124325"/>
          <p14:tracePt t="61909" x="4378325" y="4124325"/>
          <p14:tracePt t="61912" x="4378325" y="4130675"/>
          <p14:tracePt t="62096" x="4378325" y="4124325"/>
          <p14:tracePt t="62104" x="4384675" y="4117975"/>
          <p14:tracePt t="62111" x="4391025" y="4111625"/>
          <p14:tracePt t="62120" x="4397375" y="4098925"/>
          <p14:tracePt t="62126" x="4397375" y="4092575"/>
          <p14:tracePt t="62405" x="4391025" y="4092575"/>
          <p14:tracePt t="62413" x="4384675" y="4092575"/>
          <p14:tracePt t="62421" x="4384675" y="4086225"/>
          <p14:tracePt t="63747" x="4384675" y="4079875"/>
          <p14:tracePt t="64513" x="4384675" y="4086225"/>
          <p14:tracePt t="64520" x="4378325" y="4105275"/>
          <p14:tracePt t="64529" x="4371975" y="4143375"/>
          <p14:tracePt t="64537" x="4359275" y="4168775"/>
          <p14:tracePt t="64545" x="4346575" y="4181475"/>
          <p14:tracePt t="64553" x="4332288" y="4219575"/>
          <p14:tracePt t="64561" x="4313238" y="4251325"/>
          <p14:tracePt t="64569" x="4300538" y="4276725"/>
          <p14:tracePt t="64575" x="4294188" y="4289425"/>
          <p14:tracePt t="64584" x="4287838" y="4308475"/>
          <p14:tracePt t="64591" x="4275138" y="4333875"/>
          <p14:tracePt t="64600" x="4262438" y="4352925"/>
          <p14:tracePt t="64607" x="4249738" y="4384675"/>
          <p14:tracePt t="64615" x="4205288" y="4422775"/>
          <p14:tracePt t="64624" x="4160838" y="4467225"/>
          <p14:tracePt t="64631" x="4090988" y="4519613"/>
          <p14:tracePt t="64639" x="4021138" y="4557713"/>
          <p14:tracePt t="64647" x="3951288" y="4614863"/>
          <p14:tracePt t="64657" x="3887788" y="4652963"/>
          <p14:tracePt t="64662" x="3816350" y="4691063"/>
          <p14:tracePt t="64670" x="3759200" y="4710113"/>
          <p14:tracePt t="64679" x="3702050" y="4748213"/>
          <p14:tracePt t="64686" x="3657600" y="4760913"/>
          <p14:tracePt t="64694" x="3613150" y="4773613"/>
          <p14:tracePt t="64702" x="3575050" y="4773613"/>
          <p14:tracePt t="64710" x="3562350" y="4779963"/>
          <p14:tracePt t="64719" x="3549650" y="4779963"/>
          <p14:tracePt t="64726" x="3536950" y="4779963"/>
          <p14:tracePt t="64742" x="3530600" y="4779963"/>
          <p14:tracePt t="64784" x="3524250" y="4779963"/>
          <p14:tracePt t="64798" x="3524250" y="4773613"/>
          <p14:tracePt t="64805" x="3524250" y="4767263"/>
          <p14:tracePt t="64814" x="3517900" y="4735513"/>
          <p14:tracePt t="64820" x="3505200" y="4703763"/>
          <p14:tracePt t="64829" x="3486150" y="4672013"/>
          <p14:tracePt t="64837" x="3435350" y="4627563"/>
          <p14:tracePt t="64845" x="3382963" y="4589463"/>
          <p14:tracePt t="64852" x="3338513" y="4545013"/>
          <p14:tracePt t="64861" x="3287713" y="4498975"/>
          <p14:tracePt t="64868" x="3255963" y="4448175"/>
          <p14:tracePt t="64876" x="3230563" y="4403725"/>
          <p14:tracePt t="64884" x="3217863" y="4365625"/>
          <p14:tracePt t="64892" x="3205163" y="4340225"/>
          <p14:tracePt t="64900" x="3192463" y="4302125"/>
          <p14:tracePt t="64922" x="3160713" y="4213225"/>
          <p14:tracePt t="64925" x="3148013" y="4168775"/>
          <p14:tracePt t="64933" x="3135313" y="4124325"/>
          <p14:tracePt t="64940" x="3122613" y="4086225"/>
          <p14:tracePt t="64949" x="3116263" y="4052888"/>
          <p14:tracePt t="64957" x="3116263" y="4008438"/>
          <p14:tracePt t="64966" x="3116263" y="3976688"/>
          <p14:tracePt t="64973" x="3116263" y="3951288"/>
          <p14:tracePt t="64983" x="3122613" y="3919538"/>
          <p14:tracePt t="64991" x="3135313" y="3894138"/>
          <p14:tracePt t="65000" x="3148013" y="3875088"/>
          <p14:tracePt t="65006" x="3160713" y="3849688"/>
          <p14:tracePt t="65016" x="3173413" y="3836988"/>
          <p14:tracePt t="65025" x="3179763" y="3824288"/>
          <p14:tracePt t="65033" x="3186113" y="3811588"/>
          <p14:tracePt t="65042" x="3186113" y="3798888"/>
          <p14:tracePt t="65050" x="3192463" y="3786188"/>
          <p14:tracePt t="65057" x="3198813" y="3779838"/>
          <p14:tracePt t="65065" x="3211513" y="3779838"/>
          <p14:tracePt t="65073" x="3217863" y="3767138"/>
          <p14:tracePt t="65083" x="3230563" y="3760788"/>
          <p14:tracePt t="65090" x="3243263" y="3748088"/>
          <p14:tracePt t="65099" x="3262313" y="3741738"/>
          <p14:tracePt t="65106" x="3268663" y="3735388"/>
          <p14:tracePt t="65115" x="3281363" y="3735388"/>
          <p14:tracePt t="65124" x="3287713" y="3735388"/>
          <p14:tracePt t="65132" x="3306763" y="3741738"/>
          <p14:tracePt t="65140" x="3325813" y="3754438"/>
          <p14:tracePt t="65147" x="3351213" y="3767138"/>
          <p14:tracePt t="65155" x="3376613" y="3779838"/>
          <p14:tracePt t="65163" x="3402013" y="3792538"/>
          <p14:tracePt t="65171" x="3427413" y="3805238"/>
          <p14:tracePt t="65179" x="3467100" y="3824288"/>
          <p14:tracePt t="65186" x="3492500" y="3836988"/>
          <p14:tracePt t="65195" x="3511550" y="3849688"/>
          <p14:tracePt t="65202" x="3530600" y="3856038"/>
          <p14:tracePt t="65211" x="3543300" y="3868738"/>
          <p14:tracePt t="65218" x="3549650" y="3881438"/>
          <p14:tracePt t="65227" x="3562350" y="3894138"/>
          <p14:tracePt t="65234" x="3575050" y="3906838"/>
          <p14:tracePt t="65243" x="3594100" y="3913188"/>
          <p14:tracePt t="65251" x="3613150" y="3925888"/>
          <p14:tracePt t="65258" x="3625850" y="3938588"/>
          <p14:tracePt t="65267" x="3644900" y="3951288"/>
          <p14:tracePt t="65274" x="3676650" y="3957638"/>
          <p14:tracePt t="65282" x="3714750" y="3970338"/>
          <p14:tracePt t="65290" x="3752850" y="3989388"/>
          <p14:tracePt t="65299" x="3784600" y="3995738"/>
          <p14:tracePt t="65306" x="3816350" y="4002088"/>
          <p14:tracePt t="65316" x="3841750" y="4008438"/>
          <p14:tracePt t="65323" x="3860800" y="4014788"/>
          <p14:tracePt t="65331" x="3887788" y="4021138"/>
          <p14:tracePt t="65339" x="3906838" y="4027488"/>
          <p14:tracePt t="65348" x="3925888" y="4027488"/>
          <p14:tracePt t="65355" x="3963988" y="4033838"/>
          <p14:tracePt t="65363" x="3983038" y="4033838"/>
          <p14:tracePt t="65372" x="4014788" y="4046538"/>
          <p14:tracePt t="65381" x="4033838" y="4046538"/>
          <p14:tracePt t="65389" x="4052888" y="4046538"/>
          <p14:tracePt t="65397" x="4059238" y="4046538"/>
          <p14:tracePt t="65497" x="4065588" y="4046538"/>
          <p14:tracePt t="65519" x="4065588" y="4052888"/>
          <p14:tracePt t="65534" x="4071938" y="4052888"/>
          <p14:tracePt t="65542" x="4071938" y="4059238"/>
          <p14:tracePt t="65631" x="4078288" y="4059238"/>
          <p14:tracePt t="65638" x="4084638" y="4033838"/>
          <p14:tracePt t="65648" x="4103688" y="3989388"/>
          <p14:tracePt t="65653" x="4116388" y="3944938"/>
          <p14:tracePt t="65661" x="4141788" y="3900488"/>
          <p14:tracePt t="65669" x="4154488" y="3843338"/>
          <p14:tracePt t="65676" x="4173538" y="3798888"/>
          <p14:tracePt t="65685" x="4186238" y="3748088"/>
          <p14:tracePt t="65692" x="4205288" y="3703638"/>
          <p14:tracePt t="65700" x="4211638" y="3659188"/>
          <p14:tracePt t="65708" x="4224338" y="3613150"/>
          <p14:tracePt t="65717" x="4237038" y="3575050"/>
          <p14:tracePt t="65724" x="4249738" y="3549650"/>
          <p14:tracePt t="65732" x="4256088" y="3517900"/>
          <p14:tracePt t="65740" x="4268788" y="3473450"/>
          <p14:tracePt t="65749" x="4275138" y="3429000"/>
          <p14:tracePt t="65756" x="4281488" y="3365500"/>
          <p14:tracePt t="65765" x="4281488" y="3321050"/>
          <p14:tracePt t="65772" x="4287838" y="3276600"/>
          <p14:tracePt t="65781" x="4287838" y="3244850"/>
          <p14:tracePt t="65788" x="4287838" y="3219450"/>
          <p14:tracePt t="65797" x="4287838" y="3179763"/>
          <p14:tracePt t="65803" x="4287838" y="3154363"/>
          <p14:tracePt t="65810" x="4287838" y="3128963"/>
          <p14:tracePt t="65818" x="4287838" y="3109913"/>
          <p14:tracePt t="65827" x="4287838" y="3103563"/>
          <p14:tracePt t="65834" x="4287838" y="3090863"/>
          <p14:tracePt t="65918" x="4287838" y="3084513"/>
          <p14:tracePt t="65927" x="4287838" y="3065463"/>
          <p14:tracePt t="65934" x="4287838" y="3059113"/>
          <p14:tracePt t="65943" x="4287838" y="3046413"/>
          <p14:tracePt t="65960" x="4287838" y="3033713"/>
          <p14:tracePt t="65974" x="4287838" y="3027363"/>
          <p14:tracePt t="66104" x="4256088" y="3008313"/>
          <p14:tracePt t="66109" x="4205288" y="2989263"/>
          <p14:tracePt t="66117" x="4135438" y="2976563"/>
          <p14:tracePt t="66127" x="4071938" y="2957513"/>
          <p14:tracePt t="66134" x="3995738" y="2938463"/>
          <p14:tracePt t="66141" x="3932238" y="2925763"/>
          <p14:tracePt t="66149" x="3860800" y="2906713"/>
          <p14:tracePt t="66156" x="3803650" y="2894013"/>
          <p14:tracePt t="66165" x="3759200" y="2874963"/>
          <p14:tracePt t="66172" x="3714750" y="2862263"/>
          <p14:tracePt t="66181" x="3670300" y="2843213"/>
          <p14:tracePt t="66189" x="3606800" y="2830513"/>
          <p14:tracePt t="66198" x="3530600" y="2811463"/>
          <p14:tracePt t="66205" x="3435350" y="2805113"/>
          <p14:tracePt t="66213" x="3313113" y="2792413"/>
          <p14:tracePt t="66220" x="3211513" y="2784475"/>
          <p14:tracePt t="66230" x="3103563" y="2784475"/>
          <p14:tracePt t="66239" x="2989263" y="2784475"/>
          <p14:tracePt t="66242" x="2879725" y="2805113"/>
          <p14:tracePt t="66250" x="2803525" y="2805113"/>
          <p14:tracePt t="66259" x="2740025" y="2805113"/>
          <p14:tracePt t="66266" x="2689225" y="2805113"/>
          <p14:tracePt t="66274" x="2644775" y="2805113"/>
          <p14:tracePt t="66282" x="2600325" y="2805113"/>
          <p14:tracePt t="66290" x="2568575" y="2805113"/>
          <p14:tracePt t="66299" x="2549525" y="2805113"/>
          <p14:tracePt t="66306" x="2536825" y="2805113"/>
          <p14:tracePt t="66315" x="2524125" y="2805113"/>
          <p14:tracePt t="66322" x="2509838" y="2805113"/>
          <p14:tracePt t="66331" x="2503488" y="2805113"/>
          <p14:tracePt t="66338" x="2490788" y="2805113"/>
          <p14:tracePt t="66347" x="2484438" y="2805113"/>
          <p14:tracePt t="66355" x="2465388" y="2805113"/>
          <p14:tracePt t="66363" x="2439988" y="2805113"/>
          <p14:tracePt t="66371" x="2408238" y="2805113"/>
          <p14:tracePt t="66380" x="2376488" y="2805113"/>
          <p14:tracePt t="66388" x="2332038" y="2805113"/>
          <p14:tracePt t="66394" x="2287588" y="2805113"/>
          <p14:tracePt t="66405" x="2262188" y="2811463"/>
          <p14:tracePt t="66408" x="2255838" y="2817813"/>
          <p14:tracePt t="66416" x="2243138" y="2817813"/>
          <p14:tracePt t="66424" x="2236788" y="2817813"/>
          <p14:tracePt t="66497" x="2236788" y="2824163"/>
          <p14:tracePt t="66516" x="2262188" y="2836863"/>
          <p14:tracePt t="66525" x="2306638" y="2855913"/>
          <p14:tracePt t="66533" x="2351088" y="2868613"/>
          <p14:tracePt t="66540" x="2420938" y="2887663"/>
          <p14:tracePt t="66547" x="2484438" y="2894013"/>
          <p14:tracePt t="66555" x="2549525" y="2900363"/>
          <p14:tracePt t="66563" x="2606675" y="2906713"/>
          <p14:tracePt t="66570" x="2651125" y="2925763"/>
          <p14:tracePt t="66580" x="2695575" y="2932113"/>
          <p14:tracePt t="66589" x="2740025" y="2938463"/>
          <p14:tracePt t="66595" x="2784475" y="2944813"/>
          <p14:tracePt t="66603" x="2828925" y="2944813"/>
          <p14:tracePt t="66611" x="2854325" y="2944813"/>
          <p14:tracePt t="66618" x="2873375" y="2944813"/>
          <p14:tracePt t="66626" x="2886075" y="2944813"/>
          <p14:tracePt t="66634" x="2898775" y="2944813"/>
          <p14:tracePt t="66642" x="2905125" y="2944813"/>
          <p14:tracePt t="66650" x="2911475" y="2944813"/>
          <p14:tracePt t="66658" x="2917825" y="2944813"/>
          <p14:tracePt t="66686" x="2924175" y="2944813"/>
          <p14:tracePt t="66695" x="2930525" y="2944813"/>
          <p14:tracePt t="66711" x="2943225" y="2944813"/>
          <p14:tracePt t="66719" x="2955925" y="2944813"/>
          <p14:tracePt t="66743" x="2962275" y="2944813"/>
          <p14:tracePt t="66831" x="2968625" y="2944813"/>
          <p14:tracePt t="66957" x="2968625" y="2938463"/>
          <p14:tracePt t="67182" x="2955925" y="2938463"/>
          <p14:tracePt t="67190" x="2898775" y="2925763"/>
          <p14:tracePt t="67197" x="2809875" y="2900363"/>
          <p14:tracePt t="67205" x="2708275" y="2881313"/>
          <p14:tracePt t="67213" x="2524125" y="2855913"/>
          <p14:tracePt t="67220" x="2236788" y="2830513"/>
          <p14:tracePt t="67230" x="1968500" y="2805113"/>
          <p14:tracePt t="67237" x="1739900" y="2778125"/>
          <p14:tracePt t="67245" x="1471613" y="2752725"/>
          <p14:tracePt t="67253" x="1268413" y="2727325"/>
          <p14:tracePt t="67261" x="1082675" y="2701925"/>
          <p14:tracePt t="67269" x="962025" y="2682875"/>
          <p14:tracePt t="67277" x="873125" y="2657475"/>
          <p14:tracePt t="67284" x="809625" y="2644775"/>
          <p14:tracePt t="67292" x="765175" y="2619375"/>
          <p14:tracePt t="67299" x="714375" y="2593975"/>
          <p14:tracePt t="67306" x="701675" y="2574925"/>
          <p14:tracePt t="67314" x="695325" y="2562225"/>
          <p14:tracePt t="67322" x="695325" y="2549525"/>
          <p14:tracePt t="67330" x="695325" y="2543175"/>
          <p14:tracePt t="67422" x="688975" y="2543175"/>
          <p14:tracePt t="67430" x="674688" y="2543175"/>
          <p14:tracePt t="67447" x="674688" y="2549525"/>
          <p14:tracePt t="67453" x="668338" y="2555875"/>
          <p14:tracePt t="67469" x="668338" y="2568575"/>
          <p14:tracePt t="67477" x="668338" y="2574925"/>
          <p14:tracePt t="67493" x="674688" y="2587625"/>
          <p14:tracePt t="67500" x="688975" y="2600325"/>
          <p14:tracePt t="67508" x="701675" y="2606675"/>
          <p14:tracePt t="67516" x="720725" y="2619375"/>
          <p14:tracePt t="67525" x="752475" y="2632075"/>
          <p14:tracePt t="67532" x="796925" y="2644775"/>
          <p14:tracePt t="67540" x="860425" y="2657475"/>
          <p14:tracePt t="67551" x="923925" y="2657475"/>
          <p14:tracePt t="67559" x="1012825" y="2663825"/>
          <p14:tracePt t="67566" x="1108075" y="2663825"/>
          <p14:tracePt t="67575" x="1179513" y="2663825"/>
          <p14:tracePt t="67582" x="1255713" y="2676525"/>
          <p14:tracePt t="67590" x="1312863" y="2682875"/>
          <p14:tracePt t="67598" x="1344613" y="2682875"/>
          <p14:tracePt t="67606" x="1357313" y="2682875"/>
          <p14:tracePt t="67616" x="1370013" y="2682875"/>
          <p14:tracePt t="67624" x="1382713" y="2682875"/>
          <p14:tracePt t="67632" x="1389063" y="2682875"/>
          <p14:tracePt t="67640" x="1401763" y="2682875"/>
          <p14:tracePt t="67648" x="1420813" y="2682875"/>
          <p14:tracePt t="67656" x="1433513" y="2682875"/>
          <p14:tracePt t="67667" x="1452563" y="2682875"/>
          <p14:tracePt t="67674" x="1471613" y="2682875"/>
          <p14:tracePt t="67682" x="1477963" y="2682875"/>
          <p14:tracePt t="67690" x="1490663" y="2682875"/>
          <p14:tracePt t="67699" x="1497013" y="2682875"/>
          <p14:tracePt t="67709" x="1509713" y="2682875"/>
          <p14:tracePt t="67717" x="1528763" y="2682875"/>
          <p14:tracePt t="67724" x="1535113" y="2682875"/>
          <p14:tracePt t="67732" x="1547813" y="2682875"/>
          <p14:tracePt t="67740" x="1554163" y="2682875"/>
          <p14:tracePt t="67748" x="1566863" y="2682875"/>
          <p14:tracePt t="67759" x="1579563" y="2682875"/>
          <p14:tracePt t="67767" x="1585913" y="2670175"/>
          <p14:tracePt t="67774" x="1612900" y="2663825"/>
          <p14:tracePt t="67782" x="1657350" y="2657475"/>
          <p14:tracePt t="67791" x="1701800" y="2657475"/>
          <p14:tracePt t="67799" x="1765300" y="2657475"/>
          <p14:tracePt t="67806" x="1841500" y="2657475"/>
          <p14:tracePt t="67814" x="1905000" y="2663825"/>
          <p14:tracePt t="67823" x="1962150" y="2676525"/>
          <p14:tracePt t="67831" x="2019300" y="2695575"/>
          <p14:tracePt t="67838" x="2065338" y="2708275"/>
          <p14:tracePt t="67846" x="2109788" y="2708275"/>
          <p14:tracePt t="67854" x="2141538" y="2714625"/>
          <p14:tracePt t="67863" x="2154238" y="2714625"/>
          <p14:tracePt t="67891" x="2141538" y="2708275"/>
          <p14:tracePt t="67903" x="2135188" y="2701925"/>
          <p14:tracePt t="67906" x="2122488" y="2689225"/>
          <p14:tracePt t="67915" x="2109788" y="2682875"/>
          <p14:tracePt t="67922" x="2103438" y="2682875"/>
          <p14:tracePt t="67930" x="2103438" y="2670175"/>
          <p14:tracePt t="67938" x="2103438" y="2663825"/>
          <p14:tracePt t="67946" x="2097088" y="2657475"/>
          <p14:tracePt t="67954" x="2090738" y="2644775"/>
          <p14:tracePt t="67963" x="2090738" y="2632075"/>
          <p14:tracePt t="67970" x="2084388" y="2625725"/>
          <p14:tracePt t="67979" x="2078038" y="2619375"/>
          <p14:tracePt t="67986" x="2078038" y="2606675"/>
          <p14:tracePt t="67995" x="2071688" y="2600325"/>
          <p14:tracePt t="68003" x="2071688" y="2593975"/>
          <p14:tracePt t="68009" x="2065338" y="2587625"/>
          <p14:tracePt t="68025" x="2058988" y="2581275"/>
          <p14:tracePt t="68033" x="2051050" y="2574925"/>
          <p14:tracePt t="68040" x="2051050" y="2568575"/>
          <p14:tracePt t="68048" x="2044700" y="2568575"/>
          <p14:tracePt t="68056" x="2038350" y="2555875"/>
          <p14:tracePt t="68065" x="2025650" y="2543175"/>
          <p14:tracePt t="68072" x="2025650" y="2536825"/>
          <p14:tracePt t="68081" x="2019300" y="2524125"/>
          <p14:tracePt t="68088" x="2019300" y="2511425"/>
          <p14:tracePt t="68097" x="2012950" y="2505075"/>
          <p14:tracePt t="68104" x="2006600" y="2492375"/>
          <p14:tracePt t="68113" x="2006600" y="2479675"/>
          <p14:tracePt t="68120" x="2006600" y="2473325"/>
          <p14:tracePt t="68129" x="2006600" y="2460625"/>
          <p14:tracePt t="68138" x="2006600" y="2447925"/>
          <p14:tracePt t="68145" x="2006600" y="2441575"/>
          <p14:tracePt t="68153" x="2006600" y="2435225"/>
          <p14:tracePt t="68162" x="2006600" y="2428875"/>
          <p14:tracePt t="68166" x="2006600" y="2416175"/>
          <p14:tracePt t="68175" x="2006600" y="2409825"/>
          <p14:tracePt t="68182" x="2000250" y="2403475"/>
          <p14:tracePt t="68198" x="1993900" y="2403475"/>
          <p14:tracePt t="68206" x="1981200" y="2397125"/>
          <p14:tracePt t="68214" x="1981200" y="2390775"/>
          <p14:tracePt t="68222" x="1968500" y="2384425"/>
          <p14:tracePt t="68231" x="1955800" y="2384425"/>
          <p14:tracePt t="68238" x="1949450" y="2378075"/>
          <p14:tracePt t="68246" x="1936750" y="2371725"/>
          <p14:tracePt t="68254" x="1917700" y="2365375"/>
          <p14:tracePt t="68263" x="1892300" y="2359025"/>
          <p14:tracePt t="68270" x="1854200" y="2359025"/>
          <p14:tracePt t="68279" x="1790700" y="2359025"/>
          <p14:tracePt t="68286" x="1720850" y="2371725"/>
          <p14:tracePt t="68295" x="1625600" y="2384425"/>
          <p14:tracePt t="68302" x="1547813" y="2403475"/>
          <p14:tracePt t="68309" x="1414463" y="2422525"/>
          <p14:tracePt t="68316" x="1236663" y="2435225"/>
          <p14:tracePt t="68324" x="1095375" y="2441575"/>
          <p14:tracePt t="68333" x="974725" y="2460625"/>
          <p14:tracePt t="68340" x="866775" y="2473325"/>
          <p14:tracePt t="68348" x="771525" y="2486025"/>
          <p14:tracePt t="68356" x="708025" y="2505075"/>
          <p14:tracePt t="68364" x="649288" y="2505075"/>
          <p14:tracePt t="68372" x="630238" y="2505075"/>
          <p14:tracePt t="68381" x="617538" y="2505075"/>
          <p14:tracePt t="68388" x="611188" y="2505075"/>
          <p14:tracePt t="68622" x="611188" y="2511425"/>
          <p14:tracePt t="68634" x="617538" y="2511425"/>
          <p14:tracePt t="68645" x="642938" y="2524125"/>
          <p14:tracePt t="68653" x="695325" y="2543175"/>
          <p14:tracePt t="68658" x="727075" y="2555875"/>
          <p14:tracePt t="68665" x="771525" y="2568575"/>
          <p14:tracePt t="68672" x="803275" y="2581275"/>
          <p14:tracePt t="68680" x="815975" y="2593975"/>
          <p14:tracePt t="68688" x="828675" y="2606675"/>
          <p14:tracePt t="68696" x="841375" y="2613025"/>
          <p14:tracePt t="68704" x="854075" y="2625725"/>
          <p14:tracePt t="68712" x="860425" y="2632075"/>
          <p14:tracePt t="68720" x="873125" y="2644775"/>
          <p14:tracePt t="68729" x="885825" y="2657475"/>
          <p14:tracePt t="68736" x="892175" y="2663825"/>
          <p14:tracePt t="68842" x="892175" y="2670175"/>
          <p14:tracePt t="68870" x="898525" y="2676525"/>
          <p14:tracePt t="68882" x="904875" y="2682875"/>
          <p14:tracePt t="68891" x="917575" y="2689225"/>
          <p14:tracePt t="68899" x="917575" y="2701925"/>
          <p14:tracePt t="68919" x="942975" y="2727325"/>
          <p14:tracePt t="68921" x="955675" y="2733675"/>
          <p14:tracePt t="68929" x="968375" y="2746375"/>
          <p14:tracePt t="68936" x="974725" y="2759075"/>
          <p14:tracePt t="68945" x="993775" y="2771775"/>
          <p14:tracePt t="68952" x="1012825" y="2778125"/>
          <p14:tracePt t="68962" x="1038225" y="2792413"/>
          <p14:tracePt t="68969" x="1069975" y="2792413"/>
          <p14:tracePt t="68977" x="1114425" y="2792413"/>
          <p14:tracePt t="68985" x="1166813" y="2792413"/>
          <p14:tracePt t="68993" x="1211263" y="2784475"/>
          <p14:tracePt t="69003" x="1268413" y="2778125"/>
          <p14:tracePt t="69011" x="1331913" y="2771775"/>
          <p14:tracePt t="69019" x="1389063" y="2765425"/>
          <p14:tracePt t="69027" x="1439863" y="2765425"/>
          <p14:tracePt t="69035" x="1497013" y="2759075"/>
          <p14:tracePt t="69043" x="1528763" y="2759075"/>
          <p14:tracePt t="69053" x="1560513" y="2759075"/>
          <p14:tracePt t="69059" x="1585913" y="2759075"/>
          <p14:tracePt t="69067" x="1612900" y="2759075"/>
          <p14:tracePt t="69074" x="1638300" y="2765425"/>
          <p14:tracePt t="69083" x="1657350" y="2771775"/>
          <p14:tracePt t="69090" x="1708150" y="2792413"/>
          <p14:tracePt t="69098" x="1752600" y="2805113"/>
          <p14:tracePt t="69106" x="1809750" y="2824163"/>
          <p14:tracePt t="69115" x="1854200" y="2830513"/>
          <p14:tracePt t="69122" x="1898650" y="2843213"/>
          <p14:tracePt t="69130" x="1924050" y="2849563"/>
          <p14:tracePt t="69138" x="1930400" y="2855913"/>
          <p14:tracePt t="69146" x="1943100" y="2862263"/>
          <p14:tracePt t="69154" x="1955800" y="2868613"/>
          <p14:tracePt t="69162" x="1962150" y="2868613"/>
          <p14:tracePt t="69214" x="1968500" y="2868613"/>
          <p14:tracePt t="69226" x="1974850" y="2868613"/>
          <p14:tracePt t="69245" x="1981200" y="2868613"/>
          <p14:tracePt t="69252" x="2000250" y="2868613"/>
          <p14:tracePt t="69261" x="2012950" y="2868613"/>
          <p14:tracePt t="69269" x="2038350" y="2868613"/>
          <p14:tracePt t="69278" x="2058988" y="2868613"/>
          <p14:tracePt t="69285" x="2078038" y="2868613"/>
          <p14:tracePt t="69295" x="2097088" y="2868613"/>
          <p14:tracePt t="69302" x="2109788" y="2868613"/>
          <p14:tracePt t="69311" x="2116138" y="2874963"/>
          <p14:tracePt t="69318" x="2128838" y="2881313"/>
          <p14:tracePt t="69328" x="2147888" y="2881313"/>
          <p14:tracePt t="69335" x="2166938" y="2894013"/>
          <p14:tracePt t="69343" x="2179638" y="2906713"/>
          <p14:tracePt t="69352" x="2205038" y="2919413"/>
          <p14:tracePt t="69360" x="2230438" y="2932113"/>
          <p14:tracePt t="69364" x="2268538" y="2957513"/>
          <p14:tracePt t="69372" x="2300288" y="2976563"/>
          <p14:tracePt t="69381" x="2325688" y="2989263"/>
          <p14:tracePt t="69388" x="2357438" y="3001963"/>
          <p14:tracePt t="69396" x="2376488" y="3014663"/>
          <p14:tracePt t="69404" x="2401888" y="3027363"/>
          <p14:tracePt t="69412" x="2420938" y="3040063"/>
          <p14:tracePt t="69420" x="2439988" y="3052763"/>
          <p14:tracePt t="69429" x="2459038" y="3065463"/>
          <p14:tracePt t="69436" x="2471738" y="3078163"/>
          <p14:tracePt t="69445" x="2490788" y="3090863"/>
          <p14:tracePt t="69452" x="2524125" y="3090863"/>
          <p14:tracePt t="69461" x="2543175" y="3090863"/>
          <p14:tracePt t="69468" x="2562225" y="3090863"/>
          <p14:tracePt t="69477" x="2574925" y="3090863"/>
          <p14:tracePt t="69485" x="2581275" y="3090863"/>
          <p14:tracePt t="69493" x="2593975" y="3084513"/>
          <p14:tracePt t="69502" x="2600325" y="3078163"/>
          <p14:tracePt t="69511" x="2613025" y="3065463"/>
          <p14:tracePt t="69519" x="2625725" y="3052763"/>
          <p14:tracePt t="69528" x="2644775" y="3046413"/>
          <p14:tracePt t="69535" x="2663825" y="3033713"/>
          <p14:tracePt t="69545" x="2676525" y="3021013"/>
          <p14:tracePt t="69552" x="2689225" y="3001963"/>
          <p14:tracePt t="69561" x="2701925" y="2989263"/>
          <p14:tracePt t="69569" x="2701925" y="2982913"/>
          <p14:tracePt t="69577" x="2701925" y="2970213"/>
          <p14:tracePt t="69585" x="2695575" y="2957513"/>
          <p14:tracePt t="69593" x="2682875" y="2951163"/>
          <p14:tracePt t="69601" x="2644775" y="2932113"/>
          <p14:tracePt t="69610" x="2600325" y="2919413"/>
          <p14:tracePt t="69618" x="2543175" y="2900363"/>
          <p14:tracePt t="69624" x="2503488" y="2887663"/>
          <p14:tracePt t="69633" x="2459038" y="2874963"/>
          <p14:tracePt t="69641" x="2427288" y="2868613"/>
          <p14:tracePt t="69649" x="2401888" y="2855913"/>
          <p14:tracePt t="69656" x="2389188" y="2855913"/>
          <p14:tracePt t="69665" x="2376488" y="2849563"/>
          <p14:tracePt t="69672" x="2370138" y="2849563"/>
          <p14:tracePt t="69804" x="2382838" y="2855913"/>
          <p14:tracePt t="69811" x="2401888" y="2868613"/>
          <p14:tracePt t="69819" x="2420938" y="2881313"/>
          <p14:tracePt t="69828" x="2446338" y="2894013"/>
          <p14:tracePt t="69837" x="2478088" y="2900363"/>
          <p14:tracePt t="69843" x="2524125" y="2913063"/>
          <p14:tracePt t="69849" x="2568575" y="2913063"/>
          <p14:tracePt t="69857" x="2619375" y="2913063"/>
          <p14:tracePt t="69864" x="2663825" y="2913063"/>
          <p14:tracePt t="69872" x="2708275" y="2906713"/>
          <p14:tracePt t="69880" x="2752725" y="2900363"/>
          <p14:tracePt t="69901" x="2822575" y="2894013"/>
          <p14:tracePt t="69904" x="2847975" y="2887663"/>
          <p14:tracePt t="69913" x="2860675" y="2887663"/>
          <p14:tracePt t="69920" x="2867025" y="2887663"/>
          <p14:tracePt t="69928" x="2879725" y="2887663"/>
          <p14:tracePt t="69936" x="2886075" y="2887663"/>
          <p14:tracePt t="69944" x="2898775" y="2887663"/>
          <p14:tracePt t="69952" x="2917825" y="2887663"/>
          <p14:tracePt t="69961" x="2930525" y="2894013"/>
          <p14:tracePt t="69968" x="2943225" y="2894013"/>
          <p14:tracePt t="69977" x="2955925" y="2900363"/>
          <p14:tracePt t="69983" x="2976563" y="2906713"/>
          <p14:tracePt t="69991" x="2989263" y="2913063"/>
          <p14:tracePt t="69999" x="3014663" y="2919413"/>
          <p14:tracePt t="70006" x="3033713" y="2919413"/>
          <p14:tracePt t="70014" x="3052763" y="2925763"/>
          <p14:tracePt t="70023" x="3059113" y="2925763"/>
          <p14:tracePt t="70030" x="3071813" y="2925763"/>
          <p14:tracePt t="70038" x="3078163" y="2925763"/>
          <p14:tracePt t="70144" x="3059113" y="2925763"/>
          <p14:tracePt t="70152" x="3014663" y="2925763"/>
          <p14:tracePt t="70161" x="2949575" y="2932113"/>
          <p14:tracePt t="70168" x="2886075" y="2944813"/>
          <p14:tracePt t="70177" x="2809875" y="2951163"/>
          <p14:tracePt t="70186" x="2746375" y="2957513"/>
          <p14:tracePt t="70193" x="2682875" y="2963863"/>
          <p14:tracePt t="70201" x="2613025" y="2976563"/>
          <p14:tracePt t="70210" x="2549525" y="2976563"/>
          <p14:tracePt t="70217" x="2517775" y="2976563"/>
          <p14:tracePt t="70225" x="2490788" y="2976563"/>
          <p14:tracePt t="70396" x="2503488" y="2976563"/>
          <p14:tracePt t="70404" x="2562225" y="2976563"/>
          <p14:tracePt t="70412" x="2625725" y="2982913"/>
          <p14:tracePt t="70421" x="2689225" y="2982913"/>
          <p14:tracePt t="70427" x="2752725" y="2982913"/>
          <p14:tracePt t="70436" x="2822575" y="2976563"/>
          <p14:tracePt t="70440" x="2886075" y="2957513"/>
          <p14:tracePt t="70449" x="2930525" y="2951163"/>
          <p14:tracePt t="70457" x="2976563" y="2951163"/>
          <p14:tracePt t="70464" x="2989263" y="2951163"/>
          <p14:tracePt t="70473" x="3001963" y="2951163"/>
          <p14:tracePt t="70480" x="3014663" y="2951163"/>
          <p14:tracePt t="72256" x="3021013" y="2951163"/>
          <p14:tracePt t="72265" x="3027363" y="2957513"/>
          <p14:tracePt t="72271" x="3033713" y="2963863"/>
          <p14:tracePt t="72455" x="3014663" y="2963863"/>
          <p14:tracePt t="72463" x="2995613" y="2963863"/>
          <p14:tracePt t="72471" x="2968625" y="2963863"/>
          <p14:tracePt t="72480" x="2936875" y="2963863"/>
          <p14:tracePt t="72487" x="2911475" y="2963863"/>
          <p14:tracePt t="72495" x="2873375" y="2963863"/>
          <p14:tracePt t="72502" x="2835275" y="2957513"/>
          <p14:tracePt t="72511" x="2803525" y="2951163"/>
          <p14:tracePt t="72518" x="2784475" y="2951163"/>
          <p14:tracePt t="72528" x="2759075" y="2944813"/>
          <p14:tracePt t="72534" x="2733675" y="2938463"/>
          <p14:tracePt t="72543" x="2714625" y="2938463"/>
          <p14:tracePt t="72550" x="2663825" y="2938463"/>
          <p14:tracePt t="72559" x="2587625" y="2938463"/>
          <p14:tracePt t="72566" x="2503488" y="2938463"/>
          <p14:tracePt t="72576" x="2408238" y="2951163"/>
          <p14:tracePt t="72582" x="2312988" y="2957513"/>
          <p14:tracePt t="72590" x="2224088" y="2963863"/>
          <p14:tracePt t="72596" x="2141538" y="2976563"/>
          <p14:tracePt t="72604" x="2058988" y="2982913"/>
          <p14:tracePt t="72612" x="2000250" y="2982913"/>
          <p14:tracePt t="72620" x="1955800" y="2982913"/>
          <p14:tracePt t="72628" x="1943100" y="2982913"/>
          <p14:tracePt t="72636" x="1930400" y="2982913"/>
          <p14:tracePt t="72644" x="1917700" y="2982913"/>
          <p14:tracePt t="72652" x="1911350" y="2970213"/>
          <p14:tracePt t="72660" x="1911350" y="2963863"/>
          <p14:tracePt t="72668" x="1898650" y="2951163"/>
          <p14:tracePt t="72677" x="1885950" y="2938463"/>
          <p14:tracePt t="72684" x="1873250" y="2925763"/>
          <p14:tracePt t="72693" x="1866900" y="2919413"/>
          <p14:tracePt t="72700" x="1854200" y="2906713"/>
          <p14:tracePt t="72709" x="1841500" y="2894013"/>
          <p14:tracePt t="72716" x="1822450" y="2881313"/>
          <p14:tracePt t="72725" x="1809750" y="2868613"/>
          <p14:tracePt t="72732" x="1803400" y="2862263"/>
          <p14:tracePt t="72739" x="1790700" y="2849563"/>
          <p14:tracePt t="72748" x="1778000" y="2836863"/>
          <p14:tracePt t="72757" x="1765300" y="2824163"/>
          <p14:tracePt t="72765" x="1752600" y="2817813"/>
          <p14:tracePt t="72771" x="1752600" y="2805113"/>
          <p14:tracePt t="72779" x="1739900" y="2792413"/>
          <p14:tracePt t="72787" x="1727200" y="2778125"/>
          <p14:tracePt t="72794" x="1714500" y="2765425"/>
          <p14:tracePt t="72802" x="1708150" y="2759075"/>
          <p14:tracePt t="72810" x="1708150" y="2740025"/>
          <p14:tracePt t="72819" x="1708150" y="2727325"/>
          <p14:tracePt t="72827" x="1708150" y="2714625"/>
          <p14:tracePt t="72834" x="1708150" y="2701925"/>
          <p14:tracePt t="72842" x="1708150" y="2689225"/>
          <p14:tracePt t="72850" x="1714500" y="2682875"/>
          <p14:tracePt t="72859" x="1727200" y="2670175"/>
          <p14:tracePt t="72866" x="1739900" y="2657475"/>
          <p14:tracePt t="72875" x="1746250" y="2644775"/>
          <p14:tracePt t="72883" x="1758950" y="2638425"/>
          <p14:tracePt t="72889" x="1771650" y="2625725"/>
          <p14:tracePt t="72898" x="1784350" y="2613025"/>
          <p14:tracePt t="72917" x="1803400" y="2593975"/>
          <p14:tracePt t="72920" x="1816100" y="2587625"/>
          <p14:tracePt t="72929" x="1822450" y="2587625"/>
          <p14:tracePt t="72969" x="1828800" y="2587625"/>
          <p14:tracePt t="72977" x="1841500" y="2581275"/>
          <p14:tracePt t="72984" x="1847850" y="2568575"/>
          <p14:tracePt t="72993" x="1873250" y="2555875"/>
          <p14:tracePt t="73000" x="1911350" y="2543175"/>
          <p14:tracePt t="73012" x="1930400" y="2530475"/>
          <p14:tracePt t="73018" x="1943100" y="2517775"/>
          <p14:tracePt t="73026" x="1943100" y="2511425"/>
          <p14:tracePt t="73032" x="1949450" y="2505075"/>
          <p14:tracePt t="73041" x="1949450" y="2498725"/>
          <p14:tracePt t="73049" x="1949450" y="2492375"/>
          <p14:tracePt t="73055" x="1943100" y="2479675"/>
          <p14:tracePt t="73063" x="1930400" y="2466975"/>
          <p14:tracePt t="73071" x="1898650" y="2454275"/>
          <p14:tracePt t="73078" x="1860550" y="2441575"/>
          <p14:tracePt t="73087" x="1822450" y="2422525"/>
          <p14:tracePt t="73095" x="1790700" y="2409825"/>
          <p14:tracePt t="73102" x="1739900" y="2397125"/>
          <p14:tracePt t="73110" x="1695450" y="2378075"/>
          <p14:tracePt t="73119" x="1631950" y="2371725"/>
          <p14:tracePt t="73127" x="1566863" y="2365375"/>
          <p14:tracePt t="73134" x="1490663" y="2351088"/>
          <p14:tracePt t="73143" x="1414463" y="2344738"/>
          <p14:tracePt t="73150" x="1350963" y="2338388"/>
          <p14:tracePt t="73159" x="1274763" y="2332038"/>
          <p14:tracePt t="73166" x="1211263" y="2332038"/>
          <p14:tracePt t="73175" x="1154113" y="2312988"/>
          <p14:tracePt t="73182" x="1120775" y="2306638"/>
          <p14:tracePt t="73191" x="1089025" y="2306638"/>
          <p14:tracePt t="73199" x="1076325" y="2300288"/>
          <p14:tracePt t="73205" x="1069975" y="2293938"/>
          <p14:tracePt t="73220" x="1063625" y="2293938"/>
          <p14:tracePt t="73231" x="1057275" y="2293938"/>
          <p14:tracePt t="73260" x="1057275" y="2287588"/>
          <p14:tracePt t="73269" x="1044575" y="2274888"/>
          <p14:tracePt t="73276" x="1025525" y="2268538"/>
          <p14:tracePt t="73284" x="1000125" y="2268538"/>
          <p14:tracePt t="73293" x="968375" y="2255838"/>
          <p14:tracePt t="73300" x="930275" y="2249488"/>
          <p14:tracePt t="73309" x="885825" y="2243138"/>
          <p14:tracePt t="73316" x="847725" y="2243138"/>
          <p14:tracePt t="73325" x="803275" y="2236788"/>
          <p14:tracePt t="73333" x="758825" y="2236788"/>
          <p14:tracePt t="73342" x="727075" y="2236788"/>
          <p14:tracePt t="73348" x="701675" y="2236788"/>
          <p14:tracePt t="73355" x="681038" y="2236788"/>
          <p14:tracePt t="73363" x="668338" y="2236788"/>
          <p14:tracePt t="73370" x="649288" y="2243138"/>
          <p14:tracePt t="73379" x="630238" y="2249488"/>
          <p14:tracePt t="73387" x="604838" y="2262188"/>
          <p14:tracePt t="73395" x="585788" y="2274888"/>
          <p14:tracePt t="73402" x="560388" y="2287588"/>
          <p14:tracePt t="73410" x="554038" y="2293938"/>
          <p14:tracePt t="73418" x="541338" y="2300288"/>
          <p14:tracePt t="73426" x="528638" y="2306638"/>
          <p14:tracePt t="73434" x="522288" y="2306638"/>
          <p14:tracePt t="73442" x="515938" y="2312988"/>
          <p14:tracePt t="73450" x="509588" y="2312988"/>
          <p14:tracePt t="73459" x="503238" y="2319338"/>
          <p14:tracePt t="73475" x="496888" y="2325688"/>
          <p14:tracePt t="73482" x="490538" y="2338388"/>
          <p14:tracePt t="73491" x="484188" y="2344738"/>
          <p14:tracePt t="73498" x="484188" y="2351088"/>
          <p14:tracePt t="73505" x="477838" y="2365375"/>
          <p14:tracePt t="73513" x="465138" y="2371725"/>
          <p14:tracePt t="73521" x="458788" y="2371725"/>
          <p14:tracePt t="73529" x="458788" y="2378075"/>
          <p14:tracePt t="73537" x="458788" y="2384425"/>
          <p14:tracePt t="73560" x="458788" y="2390775"/>
          <p14:tracePt t="73573" x="452438" y="2390775"/>
          <p14:tracePt t="73580" x="452438" y="2397125"/>
          <p14:tracePt t="73590" x="452438" y="2403475"/>
          <p14:tracePt t="73599" x="446088" y="2409825"/>
          <p14:tracePt t="73604" x="439738" y="2422525"/>
          <p14:tracePt t="73614" x="433388" y="2435225"/>
          <p14:tracePt t="73621" x="433388" y="2441575"/>
          <p14:tracePt t="73629" x="420688" y="2454275"/>
          <p14:tracePt t="73637" x="414338" y="2466975"/>
          <p14:tracePt t="73643" x="401638" y="2479675"/>
          <p14:tracePt t="73650" x="388938" y="2492375"/>
          <p14:tracePt t="73658" x="382588" y="2498725"/>
          <p14:tracePt t="73666" x="369888" y="2511425"/>
          <p14:tracePt t="73675" x="363538" y="2524125"/>
          <p14:tracePt t="73682" x="357188" y="2530475"/>
          <p14:tracePt t="73691" x="350838" y="2549525"/>
          <p14:tracePt t="73699" x="338138" y="2562225"/>
          <p14:tracePt t="73708" x="338138" y="2574925"/>
          <p14:tracePt t="73715" x="331788" y="2581275"/>
          <p14:tracePt t="73723" x="325438" y="2593975"/>
          <p14:tracePt t="73732" x="325438" y="2600325"/>
          <p14:tracePt t="73739" x="319088" y="2606675"/>
          <p14:tracePt t="79523" x="319088" y="2613025"/>
          <p14:tracePt t="79531" x="319088" y="2619375"/>
          <p14:tracePt t="79539" x="319088" y="2625725"/>
          <p14:tracePt t="79547" x="312738" y="2632075"/>
          <p14:tracePt t="79556" x="312738" y="2644775"/>
          <p14:tracePt t="79563" x="325438" y="2670175"/>
          <p14:tracePt t="79571" x="331788" y="2676525"/>
          <p14:tracePt t="79578" x="344488" y="2689225"/>
          <p14:tracePt t="79586" x="350838" y="2701925"/>
          <p14:tracePt t="79594" x="357188" y="2708275"/>
          <p14:tracePt t="79601" x="363538" y="2714625"/>
          <p14:tracePt t="79610" x="369888" y="2720975"/>
          <p14:tracePt t="79617" x="376238" y="2720975"/>
          <p14:tracePt t="79627" x="376238" y="2727325"/>
          <p14:tracePt t="79642" x="382588" y="2727325"/>
          <p14:tracePt t="79649" x="388938" y="2733675"/>
          <p14:tracePt t="79657" x="388938" y="2746375"/>
          <p14:tracePt t="79665" x="395288" y="2752725"/>
          <p14:tracePt t="79672" x="401638" y="2765425"/>
          <p14:tracePt t="79681" x="401638" y="2778125"/>
          <p14:tracePt t="79689" x="407988" y="2784475"/>
          <p14:tracePt t="79697" x="414338" y="2798763"/>
          <p14:tracePt t="79704" x="420688" y="2805113"/>
          <p14:tracePt t="79712" x="427038" y="2811463"/>
          <p14:tracePt t="79728" x="427038" y="2817813"/>
          <p14:tracePt t="79736" x="433388" y="2824163"/>
          <p14:tracePt t="79744" x="439738" y="2830513"/>
          <p14:tracePt t="79752" x="446088" y="2843213"/>
          <p14:tracePt t="79759" x="446088" y="2855913"/>
          <p14:tracePt t="79767" x="452438" y="2862263"/>
          <p14:tracePt t="79775" x="458788" y="2874963"/>
          <p14:tracePt t="79783" x="458788" y="2887663"/>
          <p14:tracePt t="79793" x="465138" y="2894013"/>
          <p14:tracePt t="79799" x="471488" y="2906713"/>
          <p14:tracePt t="79807" x="477838" y="2919413"/>
          <p14:tracePt t="79815" x="477838" y="2925763"/>
          <p14:tracePt t="79822" x="484188" y="2938463"/>
          <p14:tracePt t="79831" x="484188" y="2944813"/>
          <p14:tracePt t="79838" x="484188" y="2951163"/>
          <p14:tracePt t="79855" x="490538" y="2963863"/>
          <p14:tracePt t="79862" x="490538" y="2970213"/>
          <p14:tracePt t="79870" x="490538" y="2976563"/>
          <p14:tracePt t="79878" x="490538" y="2989263"/>
          <p14:tracePt t="79894" x="490538" y="2995613"/>
          <p14:tracePt t="79903" x="490538" y="3001963"/>
          <p14:tracePt t="85452" x="484188" y="3021013"/>
          <p14:tracePt t="85460" x="471488" y="3052763"/>
          <p14:tracePt t="85470" x="465138" y="3071813"/>
          <p14:tracePt t="85477" x="452438" y="3084513"/>
          <p14:tracePt t="85486" x="439738" y="3103563"/>
          <p14:tracePt t="85493" x="433388" y="3109913"/>
          <p14:tracePt t="85500" x="420688" y="3122613"/>
          <p14:tracePt t="85509" x="414338" y="3135313"/>
          <p14:tracePt t="85515" x="401638" y="3148013"/>
          <p14:tracePt t="85522" x="395288" y="3154363"/>
          <p14:tracePt t="85531" x="388938" y="3167063"/>
          <p14:tracePt t="85538" x="388938" y="3179763"/>
          <p14:tracePt t="85547" x="388938" y="3186113"/>
          <p14:tracePt t="85554" x="388938" y="3198813"/>
          <p14:tracePt t="85564" x="376238" y="3211513"/>
          <p14:tracePt t="85572" x="363538" y="3238500"/>
          <p14:tracePt t="85579" x="350838" y="3251200"/>
          <p14:tracePt t="85588" x="350838" y="3263900"/>
          <p14:tracePt t="85595" x="350838" y="3276600"/>
          <p14:tracePt t="85603" x="350838" y="3282950"/>
          <p14:tracePt t="85611" x="357188" y="3295650"/>
          <p14:tracePt t="85622" x="357188" y="3308350"/>
          <p14:tracePt t="85627" x="363538" y="3314700"/>
          <p14:tracePt t="85643" x="369888" y="3314700"/>
          <p14:tracePt t="85648" x="376238" y="3321050"/>
          <p14:tracePt t="85656" x="376238" y="3327400"/>
          <p14:tracePt t="85713" x="382588" y="3327400"/>
          <p14:tracePt t="85720" x="388938" y="3308350"/>
          <p14:tracePt t="85730" x="395288" y="3263900"/>
          <p14:tracePt t="85736" x="401638" y="3219450"/>
          <p14:tracePt t="85745" x="420688" y="3173413"/>
          <p14:tracePt t="85755" x="439738" y="3128963"/>
          <p14:tracePt t="85761" x="458788" y="3078163"/>
          <p14:tracePt t="85771" x="490538" y="3021013"/>
          <p14:tracePt t="85776" x="522288" y="2976563"/>
          <p14:tracePt t="85785" x="547688" y="2932113"/>
          <p14:tracePt t="85793" x="566738" y="2881313"/>
          <p14:tracePt t="85798" x="592138" y="2836863"/>
          <p14:tracePt t="85806" x="617538" y="2784475"/>
          <p14:tracePt t="85814" x="649288" y="2740025"/>
          <p14:tracePt t="85822" x="681038" y="2689225"/>
          <p14:tracePt t="85830" x="720725" y="2644775"/>
          <p14:tracePt t="85838" x="758825" y="2593975"/>
          <p14:tracePt t="85847" x="803275" y="2543175"/>
          <p14:tracePt t="85854" x="854075" y="2498725"/>
          <p14:tracePt t="85863" x="898525" y="2447925"/>
          <p14:tracePt t="85872" x="949325" y="2403475"/>
          <p14:tracePt t="85880" x="1019175" y="2351088"/>
          <p14:tracePt t="85887" x="1095375" y="2300288"/>
          <p14:tracePt t="85905" x="1363663" y="2160588"/>
          <p14:tracePt t="85911" x="1541463" y="2090738"/>
          <p14:tracePt t="85921" x="1746250" y="2014538"/>
          <p14:tracePt t="85927" x="1943100" y="1938338"/>
          <p14:tracePt t="85936" x="2166938" y="1860550"/>
          <p14:tracePt t="85943" x="2357438" y="1816100"/>
          <p14:tracePt t="85949" x="2478088" y="1765300"/>
          <p14:tracePt t="85957" x="2593975" y="1714500"/>
          <p14:tracePt t="85964" x="2682875" y="1682750"/>
          <p14:tracePt t="85972" x="2740025" y="1651000"/>
          <p14:tracePt t="85980" x="2778125" y="1631950"/>
          <p14:tracePt t="85989" x="2797175" y="1619250"/>
          <p14:tracePt t="86004" x="2797175" y="1612900"/>
          <p14:tracePt t="86013" x="2797175" y="1606550"/>
          <p14:tracePt t="86020" x="2797175" y="1593850"/>
          <p14:tracePt t="86029" x="2790825" y="1574800"/>
          <p14:tracePt t="86037" x="2778125" y="1549400"/>
          <p14:tracePt t="86045" x="2752725" y="1524000"/>
          <p14:tracePt t="86052" x="2708275" y="1477963"/>
          <p14:tracePt t="86061" x="2651125" y="1439863"/>
          <p14:tracePt t="86070" x="2581275" y="1395413"/>
          <p14:tracePt t="86077" x="2490788" y="1350963"/>
          <p14:tracePt t="86087" x="2420938" y="1300163"/>
          <p14:tracePt t="86093" x="2344738" y="1268413"/>
          <p14:tracePt t="86101" x="2268538" y="1223963"/>
          <p14:tracePt t="86106" x="2185988" y="1185863"/>
          <p14:tracePt t="86115" x="2122488" y="1160463"/>
          <p14:tracePt t="86122" x="2044700" y="1128713"/>
          <p14:tracePt t="86130" x="1968500" y="1103313"/>
          <p14:tracePt t="86138" x="1866900" y="1077913"/>
          <p14:tracePt t="86147" x="1784350" y="1057275"/>
          <p14:tracePt t="86154" x="1676400" y="1057275"/>
          <p14:tracePt t="86163" x="1573213" y="1063625"/>
          <p14:tracePt t="86170" x="1484313" y="1077913"/>
          <p14:tracePt t="86180" x="1408113" y="1096963"/>
          <p14:tracePt t="86188" x="1363663" y="1103313"/>
          <p14:tracePt t="86195" x="1319213" y="1103313"/>
          <p14:tracePt t="86203" x="1287463" y="1109663"/>
          <p14:tracePt t="86211" x="1255713" y="1109663"/>
          <p14:tracePt t="86220" x="1236663" y="1103313"/>
          <p14:tracePt t="86227" x="1217613" y="1090613"/>
          <p14:tracePt t="86235" x="1204913" y="1077913"/>
          <p14:tracePt t="86240" x="1198563" y="1077913"/>
          <p14:tracePt t="86248" x="1185863" y="1077913"/>
          <p14:tracePt t="86256" x="1173163" y="1077913"/>
          <p14:tracePt t="86264" x="1166813" y="1077913"/>
          <p14:tracePt t="86272" x="1147763" y="1077913"/>
          <p14:tracePt t="86280" x="1114425" y="1090613"/>
          <p14:tracePt t="86288" x="1069975" y="1103313"/>
          <p14:tracePt t="86297" x="1019175" y="1116013"/>
          <p14:tracePt t="86304" x="974725" y="1147763"/>
          <p14:tracePt t="86312" x="923925" y="1192213"/>
          <p14:tracePt t="86321" x="873125" y="1243013"/>
          <p14:tracePt t="86330" x="828675" y="1287463"/>
          <p14:tracePt t="86336" x="777875" y="1338263"/>
          <p14:tracePt t="86345" x="727075" y="1395413"/>
          <p14:tracePt t="86353" x="695325" y="1465263"/>
          <p14:tracePt t="86361" x="661988" y="1555750"/>
          <p14:tracePt t="86370" x="636588" y="1651000"/>
          <p14:tracePt t="86376" x="617538" y="1758950"/>
          <p14:tracePt t="86387" x="617538" y="1854200"/>
          <p14:tracePt t="86390" x="617538" y="1924050"/>
          <p14:tracePt t="86399" x="630238" y="2027238"/>
          <p14:tracePt t="86406" x="649288" y="2122488"/>
          <p14:tracePt t="86415" x="674688" y="2217738"/>
          <p14:tracePt t="86422" x="714375" y="2312988"/>
          <p14:tracePt t="86431" x="765175" y="2384425"/>
          <p14:tracePt t="86438" x="835025" y="2454275"/>
          <p14:tracePt t="86446" x="911225" y="2517775"/>
          <p14:tracePt t="86454" x="993775" y="2568575"/>
          <p14:tracePt t="86463" x="1069975" y="2619375"/>
          <p14:tracePt t="86470" x="1173163" y="2663825"/>
          <p14:tracePt t="86479" x="1274763" y="2695575"/>
          <p14:tracePt t="86486" x="1382713" y="2720975"/>
          <p14:tracePt t="86496" x="1477963" y="2740025"/>
          <p14:tracePt t="86503" x="1585913" y="2752725"/>
          <p14:tracePt t="86512" x="1682750" y="2765425"/>
          <p14:tracePt t="86519" x="1790700" y="2771775"/>
          <p14:tracePt t="86527" x="1885950" y="2771775"/>
          <p14:tracePt t="86536" x="1981200" y="2752725"/>
          <p14:tracePt t="86540" x="2078038" y="2733675"/>
          <p14:tracePt t="86549" x="2147888" y="2708275"/>
          <p14:tracePt t="86557" x="2211388" y="2682875"/>
          <p14:tracePt t="86564" x="2281238" y="2644775"/>
          <p14:tracePt t="86572" x="2351088" y="2593975"/>
          <p14:tracePt t="86581" x="2401888" y="2543175"/>
          <p14:tracePt t="86588" x="2459038" y="2492375"/>
          <p14:tracePt t="86596" x="2509838" y="2441575"/>
          <p14:tracePt t="86604" x="2549525" y="2390775"/>
          <p14:tracePt t="86612" x="2574925" y="2332038"/>
          <p14:tracePt t="86620" x="2600325" y="2268538"/>
          <p14:tracePt t="86630" x="2613025" y="2205038"/>
          <p14:tracePt t="86636" x="2613025" y="2141538"/>
          <p14:tracePt t="86645" x="2613025" y="2078038"/>
          <p14:tracePt t="86653" x="2613025" y="2008188"/>
          <p14:tracePt t="86663" x="2600325" y="1944688"/>
          <p14:tracePt t="86669" x="2581275" y="1885950"/>
          <p14:tracePt t="86677" x="2549525" y="1828800"/>
          <p14:tracePt t="86683" x="2503488" y="1778000"/>
          <p14:tracePt t="86691" x="2459038" y="1733550"/>
          <p14:tracePt t="86699" x="2395538" y="1682750"/>
          <p14:tracePt t="86707" x="2319338" y="1638300"/>
          <p14:tracePt t="86714" x="2249488" y="1593850"/>
          <p14:tracePt t="86722" x="2185988" y="1562100"/>
          <p14:tracePt t="86730" x="2109788" y="1536700"/>
          <p14:tracePt t="86739" x="2038350" y="1511300"/>
          <p14:tracePt t="86747" x="1974850" y="1490663"/>
          <p14:tracePt t="86754" x="1917700" y="1477963"/>
          <p14:tracePt t="86763" x="1879600" y="1465263"/>
          <p14:tracePt t="86770" x="1854200" y="1446213"/>
          <p14:tracePt t="86779" x="1841500" y="1446213"/>
          <p14:tracePt t="86788" x="1835150" y="1439863"/>
          <p14:tracePt t="86795" x="1822450" y="1427163"/>
          <p14:tracePt t="86811" x="1816100" y="1427163"/>
          <p14:tracePt t="86820" x="1809750" y="1420813"/>
          <p14:tracePt t="86828" x="1797050" y="1408113"/>
          <p14:tracePt t="86834" x="1790700" y="1408113"/>
          <p14:tracePt t="86840" x="1778000" y="1408113"/>
          <p14:tracePt t="86849" x="1765300" y="1414463"/>
          <p14:tracePt t="86856" x="1765300" y="1420813"/>
          <p14:tracePt t="86864" x="1752600" y="1427163"/>
          <p14:tracePt t="86872" x="1739900" y="1446213"/>
          <p14:tracePt t="86881" x="1708150" y="1477963"/>
          <p14:tracePt t="86889" x="1657350" y="1517650"/>
          <p14:tracePt t="86898" x="1585913" y="1568450"/>
          <p14:tracePt t="86904" x="1516063" y="1631950"/>
          <p14:tracePt t="86914" x="1458913" y="1689100"/>
          <p14:tracePt t="86921" x="1420813" y="1708150"/>
          <p14:tracePt t="86930" x="1408113" y="1714500"/>
          <p14:tracePt t="86937" x="1401763" y="1720850"/>
          <p14:tracePt t="86947" x="1376363" y="1727200"/>
          <p14:tracePt t="86953" x="1331913" y="1727200"/>
          <p14:tracePt t="86962" x="1287463" y="1720850"/>
          <p14:tracePt t="86969" x="1236663" y="1689100"/>
          <p14:tracePt t="86978" x="1192213" y="1644650"/>
          <p14:tracePt t="86988" x="1173163" y="1619250"/>
          <p14:tracePt t="86990" x="1139825" y="1581150"/>
          <p14:tracePt t="86999" x="1108075" y="1536700"/>
          <p14:tracePt t="87006" x="1076325" y="1484313"/>
          <p14:tracePt t="87014" x="1031875" y="1433513"/>
          <p14:tracePt t="87023" x="1000125" y="1389063"/>
          <p14:tracePt t="87031" x="981075" y="1357313"/>
          <p14:tracePt t="87039" x="968375" y="1350963"/>
          <p14:tracePt t="87046" x="955675" y="1338263"/>
          <p14:tracePt t="87054" x="955675" y="1325563"/>
          <p14:tracePt t="87062" x="942975" y="1319213"/>
          <p14:tracePt t="87070" x="936625" y="1319213"/>
          <p14:tracePt t="87114" x="930275" y="1312863"/>
          <p14:tracePt t="87129" x="923925" y="1306513"/>
          <p14:tracePt t="87136" x="911225" y="1306513"/>
          <p14:tracePt t="87145" x="898525" y="1306513"/>
          <p14:tracePt t="87152" x="879475" y="1306513"/>
          <p14:tracePt t="87161" x="866775" y="1306513"/>
          <p14:tracePt t="87169" x="854075" y="1306513"/>
          <p14:tracePt t="87178" x="841375" y="1312863"/>
          <p14:tracePt t="87186" x="828675" y="1325563"/>
          <p14:tracePt t="87193" x="815975" y="1331913"/>
          <p14:tracePt t="87202" x="809625" y="1344613"/>
          <p14:tracePt t="87210" x="803275" y="1357313"/>
          <p14:tracePt t="87218" x="796925" y="1376363"/>
          <p14:tracePt t="87225" x="790575" y="1382713"/>
          <p14:tracePt t="87233" x="790575" y="1395413"/>
          <p14:tracePt t="87240" x="784225" y="1408113"/>
          <p14:tracePt t="87257" x="784225" y="1420813"/>
          <p14:tracePt t="87265" x="784225" y="1433513"/>
          <p14:tracePt t="87272" x="784225" y="1439863"/>
          <p14:tracePt t="87281" x="790575" y="1452563"/>
          <p14:tracePt t="87287" x="803275" y="1465263"/>
          <p14:tracePt t="87295" x="803275" y="1471613"/>
          <p14:tracePt t="87302" x="815975" y="1477963"/>
          <p14:tracePt t="87312" x="822325" y="1484313"/>
          <p14:tracePt t="87318" x="828675" y="1490663"/>
          <p14:tracePt t="87335" x="835025" y="1490663"/>
          <p14:tracePt t="87351" x="841375" y="1490663"/>
          <p14:tracePt t="87363" x="841375" y="1497013"/>
          <p14:tracePt t="87370" x="847725" y="1504950"/>
          <p14:tracePt t="87379" x="860425" y="1511300"/>
          <p14:tracePt t="87386" x="866775" y="1517650"/>
          <p14:tracePt t="87395" x="879475" y="1524000"/>
          <p14:tracePt t="87402" x="885825" y="1530350"/>
          <p14:tracePt t="87411" x="892175" y="1536700"/>
          <p14:tracePt t="87420" x="898525" y="1536700"/>
          <p14:tracePt t="87428" x="904875" y="1536700"/>
          <p14:tracePt t="87432" x="904875" y="1543050"/>
          <p14:tracePt t="87441" x="911225" y="1543050"/>
          <p14:tracePt t="87449" x="911225" y="1555750"/>
          <p14:tracePt t="87456" x="917575" y="1555750"/>
          <p14:tracePt t="87464" x="923925" y="1568450"/>
          <p14:tracePt t="87472" x="936625" y="1574800"/>
          <p14:tracePt t="87480" x="936625" y="1581150"/>
          <p14:tracePt t="87587" x="936625" y="1587500"/>
          <p14:tracePt t="87599" x="936625" y="1593850"/>
          <p14:tracePt t="87607" x="936625" y="1600200"/>
          <p14:tracePt t="87615" x="930275" y="1612900"/>
          <p14:tracePt t="87622" x="923925" y="1625600"/>
          <p14:tracePt t="87630" x="923925" y="1631950"/>
          <p14:tracePt t="87639" x="917575" y="1638300"/>
          <p14:tracePt t="87647" x="917575" y="1651000"/>
          <p14:tracePt t="87654" x="917575" y="1657350"/>
          <p14:tracePt t="87662" x="917575" y="1670050"/>
          <p14:tracePt t="87670" x="917575" y="1676400"/>
          <p14:tracePt t="87679" x="917575" y="1689100"/>
          <p14:tracePt t="87686" x="923925" y="1701800"/>
          <p14:tracePt t="87696" x="923925" y="1708150"/>
          <p14:tracePt t="87705" x="923925" y="1720850"/>
          <p14:tracePt t="87710" x="923925" y="1733550"/>
          <p14:tracePt t="87718" x="923925" y="1739900"/>
          <p14:tracePt t="87727" x="930275" y="1752600"/>
          <p14:tracePt t="87734" x="930275" y="1758950"/>
          <p14:tracePt t="87740" x="936625" y="1758950"/>
          <p14:tracePt t="87748" x="936625" y="1771650"/>
          <p14:tracePt t="87756" x="942975" y="1778000"/>
          <p14:tracePt t="87772" x="942975" y="1784350"/>
          <p14:tracePt t="87780" x="949325" y="1797050"/>
          <p14:tracePt t="87788" x="949325" y="1803400"/>
          <p14:tracePt t="87796" x="949325" y="1816100"/>
          <p14:tracePt t="87804" x="949325" y="1822450"/>
          <p14:tracePt t="87812" x="949325" y="1835150"/>
          <p14:tracePt t="87820" x="949325" y="1847850"/>
          <p14:tracePt t="87828" x="949325" y="1854200"/>
          <p14:tracePt t="87836" x="949325" y="1860550"/>
          <p14:tracePt t="87844" x="949325" y="1866900"/>
          <p14:tracePt t="87856" x="949325" y="1873250"/>
          <p14:tracePt t="87864" x="949325" y="1879600"/>
          <p14:tracePt t="87872" x="949325" y="1885950"/>
          <p14:tracePt t="87879" x="949325" y="1892300"/>
          <p14:tracePt t="87886" x="949325" y="1905000"/>
          <p14:tracePt t="87904" x="955675" y="1911350"/>
          <p14:tracePt t="87911" x="955675" y="1924050"/>
          <p14:tracePt t="87920" x="955675" y="1931988"/>
          <p14:tracePt t="87926" x="955675" y="1944688"/>
          <p14:tracePt t="87935" x="955675" y="1951038"/>
          <p14:tracePt t="87943" x="955675" y="1963738"/>
          <p14:tracePt t="87951" x="955675" y="1976438"/>
          <p14:tracePt t="87959" x="949325" y="1982788"/>
          <p14:tracePt t="87968" x="949325" y="1995488"/>
          <p14:tracePt t="87975" x="942975" y="2008188"/>
          <p14:tracePt t="87983" x="936625" y="2014538"/>
          <p14:tracePt t="87991" x="930275" y="2033588"/>
          <p14:tracePt t="87999" x="917575" y="2052638"/>
          <p14:tracePt t="88007" x="911225" y="2078038"/>
          <p14:tracePt t="88015" x="911225" y="2097088"/>
          <p14:tracePt t="88022" x="904875" y="2116138"/>
          <p14:tracePt t="88030" x="898525" y="2135188"/>
          <p14:tracePt t="88039" x="885825" y="2160588"/>
          <p14:tracePt t="88046" x="879475" y="2179638"/>
          <p14:tracePt t="88054" x="873125" y="2198688"/>
          <p14:tracePt t="88061" x="873125" y="2211388"/>
          <p14:tracePt t="88068" x="866775" y="2230438"/>
          <p14:tracePt t="88078" x="866775" y="2243138"/>
          <p14:tracePt t="88086" x="860425" y="2249488"/>
          <p14:tracePt t="88093" x="860425" y="2262188"/>
          <p14:tracePt t="88101" x="860425" y="2274888"/>
          <p14:tracePt t="88109" x="860425" y="2287588"/>
          <p14:tracePt t="88117" x="860425" y="2300288"/>
          <p14:tracePt t="88125" x="866775" y="2319338"/>
          <p14:tracePt t="88132" x="873125" y="2332038"/>
          <p14:tracePt t="88141" x="873125" y="2359025"/>
          <p14:tracePt t="88148" x="873125" y="2384425"/>
          <p14:tracePt t="88156" x="873125" y="2409825"/>
          <p14:tracePt t="88165" x="873125" y="2416175"/>
          <p14:tracePt t="88173" x="866775" y="2428875"/>
          <p14:tracePt t="88180" x="866775" y="2441575"/>
          <p14:tracePt t="88189" x="866775" y="2454275"/>
          <p14:tracePt t="88197" x="866775" y="2466975"/>
          <p14:tracePt t="88204" x="860425" y="2486025"/>
          <p14:tracePt t="88211" x="860425" y="2492375"/>
          <p14:tracePt t="88218" x="860425" y="2505075"/>
          <p14:tracePt t="88235" x="860425" y="2511425"/>
          <p14:tracePt t="88343" x="860425" y="2517775"/>
          <p14:tracePt t="88354" x="866775" y="2517775"/>
          <p14:tracePt t="88416" x="873125" y="2517775"/>
          <p14:tracePt t="88424" x="873125" y="2498725"/>
          <p14:tracePt t="88434" x="879475" y="2466975"/>
          <p14:tracePt t="88441" x="885825" y="2422525"/>
          <p14:tracePt t="88451" x="898525" y="2378075"/>
          <p14:tracePt t="88457" x="917575" y="2325688"/>
          <p14:tracePt t="88467" x="930275" y="2281238"/>
          <p14:tracePt t="88476" x="949325" y="2249488"/>
          <p14:tracePt t="88484" x="955675" y="2224088"/>
          <p14:tracePt t="88490" x="962025" y="2185988"/>
          <p14:tracePt t="88501" x="968375" y="2160588"/>
          <p14:tracePt t="88507" x="968375" y="2141538"/>
          <p14:tracePt t="88517" x="968375" y="2122488"/>
          <p14:tracePt t="88525" x="968375" y="2103438"/>
          <p14:tracePt t="88534" x="968375" y="2084388"/>
          <p14:tracePt t="88540" x="968375" y="2065338"/>
          <p14:tracePt t="88550" x="968375" y="2046288"/>
          <p14:tracePt t="88561" x="968375" y="2033588"/>
          <p14:tracePt t="88567" x="968375" y="2020888"/>
          <p14:tracePt t="88576" x="968375" y="2008188"/>
          <p14:tracePt t="88583" x="968375" y="2001838"/>
          <p14:tracePt t="88591" x="968375" y="1989138"/>
          <p14:tracePt t="88601" x="968375" y="1976438"/>
          <p14:tracePt t="88610" x="968375" y="1970088"/>
          <p14:tracePt t="88617" x="968375" y="1951038"/>
          <p14:tracePt t="88625" x="968375" y="1931988"/>
          <p14:tracePt t="88635" x="968375" y="1924050"/>
          <p14:tracePt t="88643" x="968375" y="1911350"/>
          <p14:tracePt t="88651" x="968375" y="1905000"/>
          <p14:tracePt t="88660" x="974725" y="1892300"/>
          <p14:tracePt t="88667" x="974725" y="1879600"/>
          <p14:tracePt t="88675" x="974725" y="1873250"/>
          <p14:tracePt t="88684" x="981075" y="1860550"/>
          <p14:tracePt t="88693" x="981075" y="1847850"/>
          <p14:tracePt t="88701" x="981075" y="1841500"/>
          <p14:tracePt t="88709" x="981075" y="1822450"/>
          <p14:tracePt t="88717" x="981075" y="1816100"/>
          <p14:tracePt t="88725" x="974725" y="1803400"/>
          <p14:tracePt t="88733" x="974725" y="1790700"/>
          <p14:tracePt t="88743" x="974725" y="1784350"/>
          <p14:tracePt t="88751" x="974725" y="1771650"/>
          <p14:tracePt t="88760" x="974725" y="1758950"/>
          <p14:tracePt t="88767" x="974725" y="1746250"/>
          <p14:tracePt t="88775" x="974725" y="1733550"/>
          <p14:tracePt t="88784" x="974725" y="1720850"/>
          <p14:tracePt t="88793" x="981075" y="1714500"/>
          <p14:tracePt t="88801" x="981075" y="1708150"/>
          <p14:tracePt t="88810" x="981075" y="1701800"/>
          <p14:tracePt t="88825" x="981075" y="1695450"/>
          <p14:tracePt t="88894" x="981075" y="1689100"/>
          <p14:tracePt t="88902" x="981075" y="1682750"/>
          <p14:tracePt t="88918" x="981075" y="1670050"/>
          <p14:tracePt t="88947" x="974725" y="1663700"/>
          <p14:tracePt t="88962" x="968375" y="1663700"/>
          <p14:tracePt t="88970" x="962025" y="1663700"/>
          <p14:tracePt t="88979" x="962025" y="1657350"/>
          <p14:tracePt t="88986" x="962025" y="1651000"/>
          <p14:tracePt t="88994" x="955675" y="1651000"/>
          <p14:tracePt t="89003" x="949325" y="1651000"/>
          <p14:tracePt t="89011" x="949325" y="1644650"/>
          <p14:tracePt t="89018" x="936625" y="1638300"/>
          <p14:tracePt t="89025" x="923925" y="1631950"/>
          <p14:tracePt t="89041" x="917575" y="1631950"/>
          <p14:tracePt t="89050" x="911225" y="1625600"/>
          <p14:tracePt t="89061" x="904875" y="1619250"/>
          <p14:tracePt t="89068" x="904875" y="1612900"/>
          <p14:tracePt t="89084" x="904875" y="1606550"/>
          <p14:tracePt t="89093" x="904875" y="1600200"/>
          <p14:tracePt t="89412" x="904875" y="1619250"/>
          <p14:tracePt t="89421" x="911225" y="1631950"/>
          <p14:tracePt t="89429" x="911225" y="1638300"/>
          <p14:tracePt t="89436" x="911225" y="1651000"/>
          <p14:tracePt t="89445" x="911225" y="1657350"/>
          <p14:tracePt t="89452" x="911225" y="1670050"/>
          <p14:tracePt t="89461" x="911225" y="1682750"/>
          <p14:tracePt t="89477" x="911225" y="1695450"/>
          <p14:tracePt t="89491" x="911225" y="1708150"/>
          <p14:tracePt t="89500" x="911225" y="1720850"/>
          <p14:tracePt t="89506" x="911225" y="1727200"/>
          <p14:tracePt t="89517" x="911225" y="1739900"/>
          <p14:tracePt t="89522" x="911225" y="1746250"/>
          <p14:tracePt t="89531" x="911225" y="1765300"/>
          <p14:tracePt t="89538" x="911225" y="1784350"/>
          <p14:tracePt t="89546" x="911225" y="1797050"/>
          <p14:tracePt t="89555" x="911225" y="1816100"/>
          <p14:tracePt t="89562" x="911225" y="1835150"/>
          <p14:tracePt t="89570" x="911225" y="1860550"/>
          <p14:tracePt t="89578" x="917575" y="1873250"/>
          <p14:tracePt t="89586" x="917575" y="1892300"/>
          <p14:tracePt t="89594" x="917575" y="1917700"/>
          <p14:tracePt t="89602" x="917575" y="1944688"/>
          <p14:tracePt t="89610" x="917575" y="1976438"/>
          <p14:tracePt t="89618" x="911225" y="2001838"/>
          <p14:tracePt t="89626" x="911225" y="2014538"/>
          <p14:tracePt t="89634" x="911225" y="2033588"/>
          <p14:tracePt t="89641" x="898525" y="2052638"/>
          <p14:tracePt t="89649" x="898525" y="2078038"/>
          <p14:tracePt t="89657" x="892175" y="2109788"/>
          <p14:tracePt t="89666" x="885825" y="2135188"/>
          <p14:tracePt t="89673" x="879475" y="2166938"/>
          <p14:tracePt t="89680" x="879475" y="2198688"/>
          <p14:tracePt t="89688" x="879475" y="2224088"/>
          <p14:tracePt t="89696" x="873125" y="2255838"/>
          <p14:tracePt t="89704" x="873125" y="2287588"/>
          <p14:tracePt t="89712" x="873125" y="2312988"/>
          <p14:tracePt t="89720" x="873125" y="2344738"/>
          <p14:tracePt t="89728" x="873125" y="2378075"/>
          <p14:tracePt t="89736" x="873125" y="2403475"/>
          <p14:tracePt t="89745" x="873125" y="2435225"/>
          <p14:tracePt t="89752" x="866775" y="2447925"/>
          <p14:tracePt t="89761" x="860425" y="2473325"/>
          <p14:tracePt t="89767" x="860425" y="2498725"/>
          <p14:tracePt t="89775" x="854075" y="2543175"/>
          <p14:tracePt t="89783" x="854075" y="2581275"/>
          <p14:tracePt t="89791" x="841375" y="2625725"/>
          <p14:tracePt t="89799" x="841375" y="2670175"/>
          <p14:tracePt t="89808" x="841375" y="2701925"/>
          <p14:tracePt t="89818" x="841375" y="2733675"/>
          <p14:tracePt t="89823" x="841375" y="2752725"/>
          <p14:tracePt t="89833" x="841375" y="2765425"/>
          <p14:tracePt t="89839" x="841375" y="2771775"/>
          <p14:tracePt t="89849" x="841375" y="2784475"/>
          <p14:tracePt t="89854" x="841375" y="2792413"/>
          <p14:tracePt t="89871" x="841375" y="2798763"/>
          <p14:tracePt t="89880" x="841375" y="2811463"/>
          <p14:tracePt t="89887" x="847725" y="2811463"/>
          <p14:tracePt t="89894" x="847725" y="2817813"/>
          <p14:tracePt t="89988" x="854075" y="2792413"/>
          <p14:tracePt t="89997" x="854075" y="2746375"/>
          <p14:tracePt t="90005" x="860425" y="2682875"/>
          <p14:tracePt t="90013" x="866775" y="2619375"/>
          <p14:tracePt t="90020" x="885825" y="2549525"/>
          <p14:tracePt t="90029" x="898525" y="2498725"/>
          <p14:tracePt t="90037" x="917575" y="2441575"/>
          <p14:tracePt t="90045" x="923925" y="2397125"/>
          <p14:tracePt t="90053" x="930275" y="2351088"/>
          <p14:tracePt t="90062" x="936625" y="2306638"/>
          <p14:tracePt t="90068" x="949325" y="2268538"/>
          <p14:tracePt t="90078" x="949325" y="2236788"/>
          <p14:tracePt t="90083" x="949325" y="2205038"/>
          <p14:tracePt t="90091" x="955675" y="2160588"/>
          <p14:tracePt t="90099" x="955675" y="2135188"/>
          <p14:tracePt t="90107" x="962025" y="2103438"/>
          <p14:tracePt t="90116" x="962025" y="2071688"/>
          <p14:tracePt t="90123" x="962025" y="2027238"/>
          <p14:tracePt t="90131" x="962025" y="1982788"/>
          <p14:tracePt t="90139" x="968375" y="1951038"/>
          <p14:tracePt t="90150" x="968375" y="1905000"/>
          <p14:tracePt t="90154" x="974725" y="1860550"/>
          <p14:tracePt t="90163" x="981075" y="1835150"/>
          <p14:tracePt t="90170" x="987425" y="1822450"/>
          <p14:tracePt t="90179" x="993775" y="1803400"/>
          <p14:tracePt t="90187" x="993775" y="1790700"/>
          <p14:tracePt t="90196" x="1000125" y="1784350"/>
          <p14:tracePt t="90202" x="1006475" y="1771650"/>
          <p14:tracePt t="90211" x="1006475" y="1752600"/>
          <p14:tracePt t="90217" x="1006475" y="1739900"/>
          <p14:tracePt t="90225" x="1006475" y="1727200"/>
          <p14:tracePt t="90233" x="1006475" y="1714500"/>
          <p14:tracePt t="90241" x="1006475" y="1708150"/>
          <p14:tracePt t="90251" x="1006475" y="1695450"/>
          <p14:tracePt t="90257" x="1006475" y="1682750"/>
          <p14:tracePt t="90266" x="1006475" y="1676400"/>
          <p14:tracePt t="90273" x="1006475" y="1663700"/>
          <p14:tracePt t="90282" x="1006475" y="1657350"/>
          <p14:tracePt t="90289" x="1006475" y="1644650"/>
          <p14:tracePt t="90296" x="1006475" y="1638300"/>
          <p14:tracePt t="90312" x="1006475" y="1631950"/>
          <p14:tracePt t="90321" x="1006475" y="1619250"/>
          <p14:tracePt t="90336" x="1006475" y="1606550"/>
          <p14:tracePt t="90346" x="1006475" y="1600200"/>
          <p14:tracePt t="90352" x="1006475" y="1587500"/>
          <p14:tracePt t="90361" x="1006475" y="1574800"/>
          <p14:tracePt t="90375" x="1006475" y="1562100"/>
          <p14:tracePt t="90387" x="1000125" y="1555750"/>
          <p14:tracePt t="90397" x="1000125" y="1549400"/>
          <p14:tracePt t="90402" x="993775" y="1543050"/>
          <p14:tracePt t="90411" x="993775" y="1536700"/>
          <p14:tracePt t="90419" x="987425" y="1536700"/>
          <p14:tracePt t="90427" x="974725" y="1524000"/>
          <p14:tracePt t="90434" x="974725" y="1517650"/>
          <p14:tracePt t="90443" x="968375" y="1517650"/>
          <p14:tracePt t="90450" x="962025" y="1504950"/>
          <p14:tracePt t="90460" x="949325" y="1490663"/>
          <p14:tracePt t="90475" x="942975" y="1490663"/>
          <p14:tracePt t="90483" x="936625" y="1484313"/>
          <p14:tracePt t="90491" x="930275" y="1477963"/>
          <p14:tracePt t="90498" x="923925" y="1471613"/>
          <p14:tracePt t="90550" x="917575" y="1471613"/>
          <p14:tracePt t="90587" x="917575" y="1477963"/>
          <p14:tracePt t="90595" x="923925" y="1504950"/>
          <p14:tracePt t="90600" x="930275" y="1543050"/>
          <p14:tracePt t="90610" x="936625" y="1568450"/>
          <p14:tracePt t="90617" x="936625" y="1606550"/>
          <p14:tracePt t="90626" x="936625" y="1644650"/>
          <p14:tracePt t="90633" x="936625" y="1682750"/>
          <p14:tracePt t="90641" x="936625" y="1720850"/>
          <p14:tracePt t="90649" x="936625" y="1752600"/>
          <p14:tracePt t="90657" x="936625" y="1784350"/>
          <p14:tracePt t="90667" x="936625" y="1816100"/>
          <p14:tracePt t="90673" x="936625" y="1860550"/>
          <p14:tracePt t="90682" x="930275" y="1905000"/>
          <p14:tracePt t="90690" x="911225" y="1951038"/>
          <p14:tracePt t="90697" x="904875" y="1995488"/>
          <p14:tracePt t="90705" x="892175" y="2046288"/>
          <p14:tracePt t="90712" x="873125" y="2090738"/>
          <p14:tracePt t="90721" x="860425" y="2135188"/>
          <p14:tracePt t="90729" x="860425" y="2179638"/>
          <p14:tracePt t="90738" x="854075" y="2211388"/>
          <p14:tracePt t="90743" x="847725" y="2236788"/>
          <p14:tracePt t="90750" x="847725" y="2262188"/>
          <p14:tracePt t="90761" x="847725" y="2281238"/>
          <p14:tracePt t="90767" x="847725" y="2300288"/>
          <p14:tracePt t="90776" x="847725" y="2319338"/>
          <p14:tracePt t="90782" x="847725" y="2332038"/>
          <p14:tracePt t="90791" x="847725" y="2351088"/>
          <p14:tracePt t="90799" x="847725" y="2371725"/>
          <p14:tracePt t="90808" x="847725" y="2384425"/>
          <p14:tracePt t="90816" x="847725" y="2403475"/>
          <p14:tracePt t="90823" x="847725" y="2428875"/>
          <p14:tracePt t="90832" x="847725" y="2447925"/>
          <p14:tracePt t="90839" x="847725" y="2454275"/>
          <p14:tracePt t="90848" x="847725" y="2466975"/>
          <p14:tracePt t="90855" x="847725" y="2473325"/>
          <p14:tracePt t="90862" x="847725" y="2486025"/>
          <p14:tracePt t="90870" x="847725" y="2505075"/>
          <p14:tracePt t="90879" x="847725" y="2517775"/>
          <p14:tracePt t="90887" x="847725" y="2536825"/>
          <p14:tracePt t="90892" x="847725" y="2549525"/>
          <p14:tracePt t="90900" x="847725" y="2555875"/>
          <p14:tracePt t="90909" x="847725" y="2568575"/>
          <p14:tracePt t="90916" x="847725" y="2574925"/>
          <p14:tracePt t="90925" x="847725" y="2587625"/>
          <p14:tracePt t="90932" x="847725" y="2600325"/>
          <p14:tracePt t="90949" x="847725" y="2613025"/>
          <p14:tracePt t="90958" x="847725" y="2619375"/>
          <p14:tracePt t="90965" x="854075" y="2625725"/>
          <p14:tracePt t="90973" x="854075" y="2632075"/>
          <p14:tracePt t="90981" x="854075" y="2638425"/>
          <p14:tracePt t="91098" x="854075" y="2632075"/>
          <p14:tracePt t="91107" x="860425" y="2606675"/>
          <p14:tracePt t="91116" x="879475" y="2568575"/>
          <p14:tracePt t="91127" x="892175" y="2543175"/>
          <p14:tracePt t="91134" x="904875" y="2498725"/>
          <p14:tracePt t="91139" x="911225" y="2473325"/>
          <p14:tracePt t="91148" x="923925" y="2435225"/>
          <p14:tracePt t="91155" x="930275" y="2403475"/>
          <p14:tracePt t="91163" x="936625" y="2365375"/>
          <p14:tracePt t="91171" x="936625" y="2325688"/>
          <p14:tracePt t="91178" x="942975" y="2287588"/>
          <p14:tracePt t="91189" x="942975" y="2243138"/>
          <p14:tracePt t="91199" x="942975" y="2211388"/>
          <p14:tracePt t="91204" x="942975" y="2166938"/>
          <p14:tracePt t="91212" x="955675" y="2135188"/>
          <p14:tracePt t="91220" x="955675" y="2116138"/>
          <p14:tracePt t="91230" x="955675" y="2097088"/>
          <p14:tracePt t="91240" x="955675" y="2078038"/>
          <p14:tracePt t="91247" x="962025" y="2065338"/>
          <p14:tracePt t="91255" x="962025" y="2046288"/>
          <p14:tracePt t="91262" x="962025" y="2033588"/>
          <p14:tracePt t="91273" x="962025" y="2001838"/>
          <p14:tracePt t="91281" x="968375" y="1976438"/>
          <p14:tracePt t="91290" x="974725" y="1951038"/>
          <p14:tracePt t="91298" x="993775" y="1911350"/>
          <p14:tracePt t="91305" x="1000125" y="1892300"/>
          <p14:tracePt t="91315" x="1006475" y="1854200"/>
          <p14:tracePt t="91323" x="1012825" y="1835150"/>
          <p14:tracePt t="91331" x="1012825" y="1816100"/>
          <p14:tracePt t="91339" x="1012825" y="1803400"/>
          <p14:tracePt t="91349" x="1019175" y="1778000"/>
          <p14:tracePt t="91357" x="1019175" y="1771650"/>
          <p14:tracePt t="91364" x="1019175" y="1752600"/>
          <p14:tracePt t="91373" x="1019175" y="1733550"/>
          <p14:tracePt t="91381" x="1019175" y="1727200"/>
          <p14:tracePt t="91389" x="1019175" y="1708150"/>
          <p14:tracePt t="91398" x="1019175" y="1695450"/>
          <p14:tracePt t="91407" x="1019175" y="1689100"/>
          <p14:tracePt t="91415" x="1019175" y="1676400"/>
          <p14:tracePt t="91423" x="1019175" y="1670050"/>
          <p14:tracePt t="91431" x="1019175" y="1663700"/>
          <p14:tracePt t="91439" x="1019175" y="1651000"/>
          <p14:tracePt t="91448" x="1019175" y="1644650"/>
          <p14:tracePt t="91456" x="1019175" y="1631950"/>
          <p14:tracePt t="91464" x="1019175" y="1619250"/>
          <p14:tracePt t="91481" x="1019175" y="1612900"/>
          <p14:tracePt t="91489" x="1019175" y="1606550"/>
          <p14:tracePt t="91526" x="1019175" y="1600200"/>
          <p14:tracePt t="91537" x="1012825" y="1600200"/>
          <p14:tracePt t="91544" x="1012825" y="1593850"/>
          <p14:tracePt t="91552" x="1006475" y="1593850"/>
          <p14:tracePt t="91568" x="1000125" y="1587500"/>
          <p14:tracePt t="91576" x="993775" y="1587500"/>
          <p14:tracePt t="91591" x="993775" y="1581150"/>
          <p14:tracePt t="91598" x="987425" y="1581150"/>
          <p14:tracePt t="91607" x="981075" y="1574800"/>
          <p14:tracePt t="91615" x="974725" y="1574800"/>
          <p14:tracePt t="91623" x="968375" y="1562100"/>
          <p14:tracePt t="91631" x="955675" y="1562100"/>
          <p14:tracePt t="91639" x="955675" y="1555750"/>
          <p14:tracePt t="91648" x="949325" y="1555750"/>
          <p14:tracePt t="91655" x="942975" y="1555750"/>
          <p14:tracePt t="91666" x="936625" y="1549400"/>
          <p14:tracePt t="91736" x="942975" y="1568450"/>
          <p14:tracePt t="91744" x="955675" y="1587500"/>
          <p14:tracePt t="91752" x="962025" y="1612900"/>
          <p14:tracePt t="91760" x="968375" y="1625600"/>
          <p14:tracePt t="91768" x="968375" y="1644650"/>
          <p14:tracePt t="91776" x="968375" y="1657350"/>
          <p14:tracePt t="91784" x="968375" y="1670050"/>
          <p14:tracePt t="91792" x="968375" y="1695450"/>
          <p14:tracePt t="91800" x="968375" y="1714500"/>
          <p14:tracePt t="91809" x="968375" y="1746250"/>
          <p14:tracePt t="91816" x="968375" y="1778000"/>
          <p14:tracePt t="91824" x="968375" y="1822450"/>
          <p14:tracePt t="91832" x="962025" y="1866900"/>
          <p14:tracePt t="91841" x="942975" y="1911350"/>
          <p14:tracePt t="91849" x="936625" y="1957388"/>
          <p14:tracePt t="91858" x="930275" y="2001838"/>
          <p14:tracePt t="91864" x="923925" y="2046288"/>
          <p14:tracePt t="91874" x="923925" y="2078038"/>
          <p14:tracePt t="91879" x="917575" y="2116138"/>
          <p14:tracePt t="91887" x="911225" y="2135188"/>
          <p14:tracePt t="91898" x="911225" y="2147888"/>
          <p14:tracePt t="91902" x="911225" y="2160588"/>
          <p14:tracePt t="91910" x="911225" y="2179638"/>
          <p14:tracePt t="91919" x="911225" y="2185988"/>
          <p14:tracePt t="91926" x="917575" y="2198688"/>
          <p14:tracePt t="91934" x="917575" y="2211388"/>
          <p14:tracePt t="91942" x="917575" y="2217738"/>
          <p14:tracePt t="91950" x="917575" y="2230438"/>
          <p14:tracePt t="91958" x="917575" y="2236788"/>
          <p14:tracePt t="91966" x="917575" y="2243138"/>
          <p14:tracePt t="91974" x="917575" y="2255838"/>
          <p14:tracePt t="91982" x="917575" y="2262188"/>
          <p14:tracePt t="91991" x="917575" y="2274888"/>
          <p14:tracePt t="91998" x="917575" y="2287588"/>
          <p14:tracePt t="92007" x="917575" y="2293938"/>
          <p14:tracePt t="92014" x="917575" y="2306638"/>
          <p14:tracePt t="92023" x="917575" y="2312988"/>
          <p14:tracePt t="92030" x="917575" y="2325688"/>
          <p14:tracePt t="92040" x="917575" y="2338388"/>
          <p14:tracePt t="92044" x="923925" y="2344738"/>
          <p14:tracePt t="92052" x="930275" y="2359025"/>
          <p14:tracePt t="92062" x="942975" y="2378075"/>
          <p14:tracePt t="92068" x="955675" y="2397125"/>
          <p14:tracePt t="92077" x="968375" y="2409825"/>
          <p14:tracePt t="92084" x="974725" y="2416175"/>
          <p14:tracePt t="92092" x="987425" y="2428875"/>
          <p14:tracePt t="92100" x="1000125" y="2454275"/>
          <p14:tracePt t="92109" x="1012825" y="2479675"/>
          <p14:tracePt t="92116" x="1038225" y="2517775"/>
          <p14:tracePt t="92125" x="1044575" y="2530475"/>
          <p14:tracePt t="92132" x="1057275" y="2543175"/>
          <p14:tracePt t="92140" x="1069975" y="2549525"/>
          <p14:tracePt t="92148" x="1069975" y="2555875"/>
          <p14:tracePt t="92157" x="1076325" y="2555875"/>
          <p14:tracePt t="92210" x="1069975" y="2549525"/>
          <p14:tracePt t="92218" x="1057275" y="2530475"/>
          <p14:tracePt t="92227" x="1050925" y="2517775"/>
          <p14:tracePt t="92234" x="1038225" y="2498725"/>
          <p14:tracePt t="92242" x="1031875" y="2486025"/>
          <p14:tracePt t="92250" x="1031875" y="2460625"/>
          <p14:tracePt t="92259" x="1031875" y="2435225"/>
          <p14:tracePt t="92266" x="1038225" y="2403475"/>
          <p14:tracePt t="92274" x="1044575" y="2359025"/>
          <p14:tracePt t="92282" x="1057275" y="2312988"/>
          <p14:tracePt t="92290" x="1076325" y="2255838"/>
          <p14:tracePt t="92298" x="1089025" y="2198688"/>
          <p14:tracePt t="92307" x="1108075" y="2154238"/>
          <p14:tracePt t="92314" x="1120775" y="2090738"/>
          <p14:tracePt t="92323" x="1139825" y="2033588"/>
          <p14:tracePt t="92331" x="1154113" y="1989138"/>
          <p14:tracePt t="92337" x="1166813" y="1944688"/>
          <p14:tracePt t="92344" x="1166813" y="1898650"/>
          <p14:tracePt t="92352" x="1166813" y="1854200"/>
          <p14:tracePt t="92360" x="1166813" y="1822450"/>
          <p14:tracePt t="92369" x="1160463" y="1790700"/>
          <p14:tracePt t="92376" x="1154113" y="1765300"/>
          <p14:tracePt t="92385" x="1139825" y="1739900"/>
          <p14:tracePt t="92392" x="1127125" y="1708150"/>
          <p14:tracePt t="92400" x="1108075" y="1682750"/>
          <p14:tracePt t="92408" x="1095375" y="1663700"/>
          <p14:tracePt t="92416" x="1082675" y="1644650"/>
          <p14:tracePt t="92424" x="1076325" y="1638300"/>
          <p14:tracePt t="92432" x="1063625" y="1625600"/>
          <p14:tracePt t="92440" x="1050925" y="1612900"/>
          <p14:tracePt t="92448" x="1044575" y="1606550"/>
          <p14:tracePt t="92473" x="1038225" y="1606550"/>
          <p14:tracePt t="92567" x="1031875" y="1606550"/>
          <p14:tracePt t="92575" x="1019175" y="1663700"/>
          <p14:tracePt t="92583" x="993775" y="1746250"/>
          <p14:tracePt t="92591" x="955675" y="1841500"/>
          <p14:tracePt t="92598" x="917575" y="1951038"/>
          <p14:tracePt t="92607" x="892175" y="2058988"/>
          <p14:tracePt t="92614" x="873125" y="2154238"/>
          <p14:tracePt t="92621" x="866775" y="2249488"/>
          <p14:tracePt t="92630" x="847725" y="2338388"/>
          <p14:tracePt t="92639" x="835025" y="2422525"/>
          <p14:tracePt t="92646" x="815975" y="2492375"/>
          <p14:tracePt t="92655" x="809625" y="2555875"/>
          <p14:tracePt t="92662" x="809625" y="2619375"/>
          <p14:tracePt t="92669" x="809625" y="2682875"/>
          <p14:tracePt t="92677" x="815975" y="2746375"/>
          <p14:tracePt t="92684" x="835025" y="2805113"/>
          <p14:tracePt t="92692" x="860425" y="2862263"/>
          <p14:tracePt t="92700" x="885825" y="2919413"/>
          <p14:tracePt t="92708" x="898525" y="2944813"/>
          <p14:tracePt t="92716" x="911225" y="2970213"/>
          <p14:tracePt t="92724" x="917575" y="2982913"/>
          <p14:tracePt t="92732" x="930275" y="2995613"/>
          <p14:tracePt t="92740" x="942975" y="3008313"/>
          <p14:tracePt t="92748" x="949325" y="3014663"/>
          <p14:tracePt t="92757" x="955675" y="3021013"/>
          <p14:tracePt t="92766" x="955675" y="3027363"/>
          <p14:tracePt t="92834" x="962025" y="3027363"/>
          <p14:tracePt t="92842" x="974725" y="3040063"/>
          <p14:tracePt t="92851" x="981075" y="3052763"/>
          <p14:tracePt t="92858" x="993775" y="3065463"/>
          <p14:tracePt t="92866" x="1006475" y="3071813"/>
          <p14:tracePt t="92874" x="1025525" y="3084513"/>
          <p14:tracePt t="92882" x="1050925" y="3103563"/>
          <p14:tracePt t="92897" x="1069975" y="3122613"/>
          <p14:tracePt t="92898" x="1089025" y="3135313"/>
          <p14:tracePt t="92907" x="1120775" y="3154363"/>
          <p14:tracePt t="92914" x="1166813" y="3173413"/>
          <p14:tracePt t="92923" x="1211263" y="3186113"/>
          <p14:tracePt t="92930" x="1262063" y="3205163"/>
          <p14:tracePt t="92937" x="1325563" y="3211513"/>
          <p14:tracePt t="92945" x="1389063" y="3211513"/>
          <p14:tracePt t="92953" x="1439863" y="3211513"/>
          <p14:tracePt t="92961" x="1484313" y="3211513"/>
          <p14:tracePt t="92969" x="1522413" y="3192463"/>
          <p14:tracePt t="92976" x="1541463" y="3186113"/>
          <p14:tracePt t="92992" x="1541463" y="3179763"/>
          <p14:tracePt t="93000" x="1541463" y="3167063"/>
          <p14:tracePt t="93008" x="1522413" y="3141663"/>
          <p14:tracePt t="93016" x="1497013" y="3097213"/>
          <p14:tracePt t="93024" x="1433513" y="3052763"/>
          <p14:tracePt t="93032" x="1363663" y="2995613"/>
          <p14:tracePt t="93040" x="1300163" y="2944813"/>
          <p14:tracePt t="93048" x="1192213" y="2881313"/>
          <p14:tracePt t="93056" x="1069975" y="2817813"/>
          <p14:tracePt t="93063" x="930275" y="2752725"/>
          <p14:tracePt t="93071" x="771525" y="2695575"/>
          <p14:tracePt t="93079" x="617538" y="2651125"/>
          <p14:tracePt t="93087" x="522288" y="2619375"/>
          <p14:tracePt t="93097" x="446088" y="2593975"/>
          <p14:tracePt t="93103" x="388938" y="2574925"/>
          <p14:tracePt t="93110" x="369888" y="2568575"/>
          <p14:tracePt t="93119" x="363538" y="2568575"/>
          <p14:tracePt t="93174" x="369888" y="2593975"/>
          <p14:tracePt t="93182" x="407988" y="2651125"/>
          <p14:tracePt t="93190" x="439738" y="2701925"/>
          <p14:tracePt t="93198" x="477838" y="2746375"/>
          <p14:tracePt t="93206" x="534988" y="2798763"/>
          <p14:tracePt t="93214" x="604838" y="2836863"/>
          <p14:tracePt t="93221" x="681038" y="2849563"/>
          <p14:tracePt t="93229" x="758825" y="2855913"/>
          <p14:tracePt t="93237" x="835025" y="2849563"/>
          <p14:tracePt t="93246" x="898525" y="2805113"/>
          <p14:tracePt t="93253" x="962025" y="2765425"/>
          <p14:tracePt t="93260" x="1019175" y="2714625"/>
          <p14:tracePt t="93269" x="1057275" y="2663825"/>
          <p14:tracePt t="93276" x="1082675" y="2619375"/>
          <p14:tracePt t="93284" x="1095375" y="2568575"/>
          <p14:tracePt t="93292" x="1101725" y="2524125"/>
          <p14:tracePt t="93300" x="1101725" y="2479675"/>
          <p14:tracePt t="93308" x="1095375" y="2435225"/>
          <p14:tracePt t="93316" x="1089025" y="2390775"/>
          <p14:tracePt t="93324" x="1076325" y="2359025"/>
          <p14:tracePt t="93332" x="1057275" y="2319338"/>
          <p14:tracePt t="93340" x="1050925" y="2300288"/>
          <p14:tracePt t="93348" x="1031875" y="2281238"/>
          <p14:tracePt t="93356" x="993775" y="2268538"/>
          <p14:tracePt t="93364" x="949325" y="2255838"/>
          <p14:tracePt t="93372" x="904875" y="2249488"/>
          <p14:tracePt t="93379" x="885825" y="2249488"/>
          <p14:tracePt t="93387" x="866775" y="2249488"/>
          <p14:tracePt t="93396" x="854075" y="2249488"/>
          <p14:tracePt t="93403" x="828675" y="2268538"/>
          <p14:tracePt t="93412" x="796925" y="2281238"/>
          <p14:tracePt t="93419" x="771525" y="2300288"/>
          <p14:tracePt t="93426" x="739775" y="2338388"/>
          <p14:tracePt t="93435" x="720725" y="2378075"/>
          <p14:tracePt t="93442" x="701675" y="2422525"/>
          <p14:tracePt t="93450" x="688975" y="2466975"/>
          <p14:tracePt t="93458" x="681038" y="2524125"/>
          <p14:tracePt t="93466" x="681038" y="2574925"/>
          <p14:tracePt t="93474" x="681038" y="2632075"/>
          <p14:tracePt t="93482" x="688975" y="2663825"/>
          <p14:tracePt t="93490" x="708025" y="2689225"/>
          <p14:tracePt t="93498" x="727075" y="2708275"/>
          <p14:tracePt t="93507" x="765175" y="2727325"/>
          <p14:tracePt t="93514" x="803275" y="2740025"/>
          <p14:tracePt t="93521" x="847725" y="2752725"/>
          <p14:tracePt t="93529" x="892175" y="2759075"/>
          <p14:tracePt t="93537" x="942975" y="2759075"/>
          <p14:tracePt t="93546" x="1006475" y="2759075"/>
          <p14:tracePt t="93553" x="1069975" y="2759075"/>
          <p14:tracePt t="93560" x="1127125" y="2759075"/>
          <p14:tracePt t="93569" x="1192213" y="2759075"/>
          <p14:tracePt t="93576" x="1255713" y="2746375"/>
          <p14:tracePt t="93584" x="1300163" y="2727325"/>
          <p14:tracePt t="93592" x="1338263" y="2720975"/>
          <p14:tracePt t="93600" x="1357313" y="2708275"/>
          <p14:tracePt t="94330" x="1363663" y="2708275"/>
          <p14:tracePt t="94338" x="1420813" y="2720975"/>
          <p14:tracePt t="94346" x="1490663" y="2740025"/>
          <p14:tracePt t="94355" x="1554163" y="2759075"/>
          <p14:tracePt t="94362" x="1625600" y="2771775"/>
          <p14:tracePt t="94372" x="1695450" y="2792413"/>
          <p14:tracePt t="94378" x="1752600" y="2798763"/>
          <p14:tracePt t="94387" x="1809750" y="2817813"/>
          <p14:tracePt t="94394" x="1854200" y="2824163"/>
          <p14:tracePt t="94403" x="1885950" y="2824163"/>
          <p14:tracePt t="94412" x="1905000" y="2830513"/>
          <p14:tracePt t="94421" x="1911350" y="2830513"/>
          <p14:tracePt t="94428" x="1924050" y="2830513"/>
          <p14:tracePt t="94485" x="1930400" y="2830513"/>
          <p14:tracePt t="94554" x="1930400" y="2836863"/>
          <p14:tracePt t="94670" x="1924050" y="2836863"/>
          <p14:tracePt t="94781" x="1930400" y="2836863"/>
          <p14:tracePt t="94787" x="1949450" y="2824163"/>
          <p14:tracePt t="94795" x="1955800" y="2817813"/>
          <p14:tracePt t="94803" x="1968500" y="2811463"/>
          <p14:tracePt t="94811" x="1987550" y="2805113"/>
          <p14:tracePt t="94819" x="1993900" y="2805113"/>
          <p14:tracePt t="94829" x="2000250" y="2805113"/>
          <p14:tracePt t="94835" x="2006600" y="2805113"/>
          <p14:tracePt t="94930" x="2012950" y="2798763"/>
          <p14:tracePt t="94953" x="2019300" y="2792413"/>
          <p14:tracePt t="94961" x="2032000" y="2784475"/>
          <p14:tracePt t="94980" x="2032000" y="2778125"/>
          <p14:tracePt t="94989" x="2038350" y="2778125"/>
          <p14:tracePt t="94998" x="2038350" y="2765425"/>
          <p14:tracePt t="95006" x="2038350" y="2759075"/>
          <p14:tracePt t="95014" x="2044700" y="2746375"/>
          <p14:tracePt t="95022" x="2051050" y="2733675"/>
          <p14:tracePt t="95030" x="2051050" y="2727325"/>
          <p14:tracePt t="95040" x="2058988" y="2714625"/>
          <p14:tracePt t="95048" x="2065338" y="2701925"/>
          <p14:tracePt t="95057" x="2078038" y="2689225"/>
          <p14:tracePt t="95064" x="2078038" y="2682875"/>
          <p14:tracePt t="95072" x="2084388" y="2670175"/>
          <p14:tracePt t="95080" x="2090738" y="2657475"/>
          <p14:tracePt t="95090" x="2090738" y="2651125"/>
          <p14:tracePt t="95099" x="2090738" y="2638425"/>
          <p14:tracePt t="95107" x="2090738" y="2632075"/>
          <p14:tracePt t="95114" x="2090738" y="2619375"/>
          <p14:tracePt t="95124" x="2090738" y="2606675"/>
          <p14:tracePt t="95140" x="2090738" y="2600325"/>
          <p14:tracePt t="95148" x="2090738" y="2587625"/>
          <p14:tracePt t="95164" x="2090738" y="2581275"/>
          <p14:tracePt t="95178" x="2090738" y="2574925"/>
          <p14:tracePt t="95476" x="2103438" y="2619375"/>
          <p14:tracePt t="95484" x="2128838" y="2644775"/>
          <p14:tracePt t="95494" x="2154238" y="2657475"/>
          <p14:tracePt t="95501" x="2173288" y="2670175"/>
          <p14:tracePt t="95508" x="2179638" y="2682875"/>
          <p14:tracePt t="95516" x="2198688" y="2695575"/>
          <p14:tracePt t="95524" x="2211388" y="2708275"/>
          <p14:tracePt t="95532" x="2230438" y="2714625"/>
          <p14:tracePt t="95541" x="2255838" y="2727325"/>
          <p14:tracePt t="95546" x="2274888" y="2740025"/>
          <p14:tracePt t="95555" x="2281238" y="2752725"/>
          <p14:tracePt t="95562" x="2306638" y="2765425"/>
          <p14:tracePt t="95570" x="2325688" y="2778125"/>
          <p14:tracePt t="95578" x="2351088" y="2792413"/>
          <p14:tracePt t="95587" x="2370138" y="2805113"/>
          <p14:tracePt t="95594" x="2382838" y="2811463"/>
          <p14:tracePt t="95603" x="2395538" y="2824163"/>
          <p14:tracePt t="95610" x="2408238" y="2824163"/>
          <p14:tracePt t="95619" x="2414588" y="2824163"/>
          <p14:tracePt t="95626" x="2420938" y="2830513"/>
          <p14:tracePt t="95635" x="2427288" y="2830513"/>
          <p14:tracePt t="95644" x="2433638" y="2836863"/>
          <p14:tracePt t="95651" x="2433638" y="2843213"/>
          <p14:tracePt t="95659" x="2446338" y="2849563"/>
          <p14:tracePt t="95667" x="2459038" y="2855913"/>
          <p14:tracePt t="95674" x="2471738" y="2868613"/>
          <p14:tracePt t="95683" x="2478088" y="2881313"/>
          <p14:tracePt t="95688" x="2490788" y="2887663"/>
          <p14:tracePt t="95696" x="2503488" y="2894013"/>
          <p14:tracePt t="95704" x="2509838" y="2900363"/>
          <p14:tracePt t="95712" x="2517775" y="2900363"/>
          <p14:tracePt t="95720" x="2524125" y="2900363"/>
          <p14:tracePt t="95792" x="2524125" y="2906713"/>
          <p14:tracePt t="95800" x="2536825" y="2913063"/>
          <p14:tracePt t="95808" x="2549525" y="2925763"/>
          <p14:tracePt t="95817" x="2562225" y="2932113"/>
          <p14:tracePt t="95832" x="2562225" y="2938463"/>
          <p14:tracePt t="95930" x="2562225" y="2932113"/>
          <p14:tracePt t="95938" x="2562225" y="2925763"/>
          <p14:tracePt t="95946" x="2562225" y="2913063"/>
          <p14:tracePt t="95954" x="2568575" y="2900363"/>
          <p14:tracePt t="95964" x="2574925" y="2894013"/>
          <p14:tracePt t="96188" x="2581275" y="2894013"/>
          <p14:tracePt t="96197" x="2638425" y="2894013"/>
          <p14:tracePt t="96204" x="2740025" y="2906713"/>
          <p14:tracePt t="96212" x="2860675" y="2913063"/>
          <p14:tracePt t="96220" x="2989263" y="2913063"/>
          <p14:tracePt t="96228" x="3103563" y="2913063"/>
          <p14:tracePt t="96236" x="3211513" y="2913063"/>
          <p14:tracePt t="96244" x="3325813" y="2900363"/>
          <p14:tracePt t="96252" x="3402013" y="2881313"/>
          <p14:tracePt t="96260" x="3467100" y="2874963"/>
          <p14:tracePt t="96268" x="3511550" y="2868613"/>
          <p14:tracePt t="96278" x="3530600" y="2862263"/>
          <p14:tracePt t="96285" x="3536950" y="2855913"/>
          <p14:tracePt t="97777" x="3543300" y="2855913"/>
          <p14:tracePt t="97785" x="3549650" y="2862263"/>
          <p14:tracePt t="97800" x="3556000" y="2868613"/>
          <p14:tracePt t="97807" x="3562350" y="2868613"/>
          <p14:tracePt t="97938" x="3556000" y="2881313"/>
          <p14:tracePt t="97944" x="3543300" y="2894013"/>
          <p14:tracePt t="97952" x="3536950" y="2900363"/>
          <p14:tracePt t="97960" x="3524250" y="2906713"/>
          <p14:tracePt t="97968" x="3511550" y="2919413"/>
          <p14:tracePt t="97976" x="3498850" y="2925763"/>
          <p14:tracePt t="97984" x="3492500" y="2932113"/>
          <p14:tracePt t="97992" x="3486150" y="2932113"/>
          <p14:tracePt t="98102" x="3486150" y="2944813"/>
          <p14:tracePt t="98114" x="3498850" y="2951163"/>
          <p14:tracePt t="98121" x="3524250" y="2963863"/>
          <p14:tracePt t="98129" x="3549650" y="2970213"/>
          <p14:tracePt t="98136" x="3581400" y="2976563"/>
          <p14:tracePt t="98144" x="3625850" y="2976563"/>
          <p14:tracePt t="98152" x="3670300" y="2982913"/>
          <p14:tracePt t="98160" x="3714750" y="2982913"/>
          <p14:tracePt t="98168" x="3746500" y="2982913"/>
          <p14:tracePt t="98176" x="3778250" y="2982913"/>
          <p14:tracePt t="98184" x="3822700" y="2982913"/>
          <p14:tracePt t="98194" x="3887788" y="2982913"/>
          <p14:tracePt t="98202" x="3951288" y="2982913"/>
          <p14:tracePt t="98210" x="4033838" y="2982913"/>
          <p14:tracePt t="98218" x="4090988" y="2989263"/>
          <p14:tracePt t="98226" x="4154488" y="3001963"/>
          <p14:tracePt t="98234" x="4224338" y="3014663"/>
          <p14:tracePt t="98242" x="4268788" y="3021013"/>
          <p14:tracePt t="98250" x="4313238" y="3033713"/>
          <p14:tracePt t="98259" x="4346575" y="3040063"/>
          <p14:tracePt t="98266" x="4371975" y="3052763"/>
          <p14:tracePt t="98275" x="4384675" y="3052763"/>
          <p14:tracePt t="98284" x="4391025" y="3059113"/>
          <p14:tracePt t="98477" x="4384675" y="3059113"/>
          <p14:tracePt t="98484" x="4371975" y="3059113"/>
          <p14:tracePt t="98492" x="4359275" y="3065463"/>
          <p14:tracePt t="98500" x="4352925" y="3065463"/>
          <p14:tracePt t="98508" x="4338638" y="3065463"/>
          <p14:tracePt t="98517" x="4325938" y="3065463"/>
          <p14:tracePt t="98526" x="4325938" y="3071813"/>
          <p14:tracePt t="98541" x="4319588" y="3071813"/>
          <p14:tracePt t="98687" x="4319588" y="3078163"/>
          <p14:tracePt t="98695" x="4319588" y="3090863"/>
          <p14:tracePt t="98703" x="4319588" y="3109913"/>
          <p14:tracePt t="98711" x="4332288" y="3135313"/>
          <p14:tracePt t="98719" x="4346575" y="3141663"/>
          <p14:tracePt t="98727" x="4359275" y="3160713"/>
          <p14:tracePt t="98735" x="4365625" y="3173413"/>
          <p14:tracePt t="98743" x="4378325" y="3186113"/>
          <p14:tracePt t="98751" x="4397375" y="3198813"/>
          <p14:tracePt t="98760" x="4416425" y="3211513"/>
          <p14:tracePt t="98767" x="4435475" y="3219450"/>
          <p14:tracePt t="98775" x="4454525" y="3225800"/>
          <p14:tracePt t="98782" x="4479925" y="3232150"/>
          <p14:tracePt t="98791" x="4498975" y="3238500"/>
          <p14:tracePt t="98800" x="4511675" y="3238500"/>
          <p14:tracePt t="99532" x="4518025" y="3244850"/>
          <p14:tracePt t="99550" x="4524375" y="3251200"/>
          <p14:tracePt t="99593" x="4524375" y="3238500"/>
          <p14:tracePt t="99601" x="4530725" y="3225800"/>
          <p14:tracePt t="99608" x="4530725" y="3211513"/>
          <p14:tracePt t="99624" x="4530725" y="3205163"/>
          <p14:tracePt t="99633" x="4530725" y="3192463"/>
          <p14:tracePt t="99640" x="4537075" y="3192463"/>
          <p14:tracePt t="99649" x="4537075" y="3186113"/>
          <p14:tracePt t="99656" x="4537075" y="3173413"/>
          <p14:tracePt t="99676" x="4537075" y="3167063"/>
          <p14:tracePt t="99695" x="4537075" y="3160713"/>
          <p14:tracePt t="99703" x="4505325" y="3160713"/>
          <p14:tracePt t="99710" x="4473575" y="3160713"/>
          <p14:tracePt t="99718" x="4448175" y="3160713"/>
          <p14:tracePt t="99726" x="4422775" y="3160713"/>
          <p14:tracePt t="99734" x="4397375" y="3173413"/>
          <p14:tracePt t="99742" x="4371975" y="3186113"/>
          <p14:tracePt t="99751" x="4338638" y="3205163"/>
          <p14:tracePt t="99758" x="4300538" y="3219450"/>
          <p14:tracePt t="99766" x="4262438" y="3238500"/>
          <p14:tracePt t="99774" x="4224338" y="3282950"/>
          <p14:tracePt t="99783" x="4173538" y="3327400"/>
          <p14:tracePt t="99791" x="4122738" y="3378200"/>
          <p14:tracePt t="99800" x="4084638" y="3435350"/>
          <p14:tracePt t="99807" x="4059238" y="3492500"/>
          <p14:tracePt t="99816" x="4033838" y="3562350"/>
          <p14:tracePt t="99820" x="4021138" y="3613150"/>
          <p14:tracePt t="99829" x="4002088" y="3665538"/>
          <p14:tracePt t="99836" x="3995738" y="3697288"/>
          <p14:tracePt t="99844" x="3995738" y="3716338"/>
          <p14:tracePt t="99852" x="3995738" y="3741738"/>
          <p14:tracePt t="99860" x="4002088" y="3767138"/>
          <p14:tracePt t="99868" x="4014788" y="3792538"/>
          <p14:tracePt t="99876" x="4027488" y="3817938"/>
          <p14:tracePt t="99884" x="4040188" y="3843338"/>
          <p14:tracePt t="99892" x="4065588" y="3868738"/>
          <p14:tracePt t="99907" x="4078288" y="3887788"/>
          <p14:tracePt t="99908" x="4097338" y="3900488"/>
          <p14:tracePt t="99916" x="4110038" y="3913188"/>
          <p14:tracePt t="99924" x="4129088" y="3925888"/>
          <p14:tracePt t="99933" x="4141788" y="3932238"/>
          <p14:tracePt t="99949" x="4148138" y="3932238"/>
          <p14:tracePt t="99957" x="4154488" y="3944938"/>
          <p14:tracePt t="99970" x="4154488" y="3951288"/>
          <p14:tracePt t="99979" x="4154488" y="3957638"/>
          <p14:tracePt t="99986" x="4160838" y="3957638"/>
          <p14:tracePt t="100074" x="4160838" y="3963988"/>
          <p14:tracePt t="100087" x="4167188" y="3963988"/>
          <p14:tracePt t="100095" x="4179888" y="3963988"/>
          <p14:tracePt t="100103" x="4224338" y="3963988"/>
          <p14:tracePt t="100110" x="4256088" y="3963988"/>
          <p14:tracePt t="100118" x="4275138" y="3963988"/>
          <p14:tracePt t="100128" x="4294188" y="3963988"/>
          <p14:tracePt t="100136" x="4306888" y="3963988"/>
          <p14:tracePt t="100267" x="4313238" y="3963988"/>
          <p14:tracePt t="100294" x="4319588" y="3963988"/>
          <p14:tracePt t="100382" x="4325938" y="3970338"/>
          <p14:tracePt t="100533" x="4332288" y="3970338"/>
          <p14:tracePt t="100884" x="4325938" y="3970338"/>
          <p14:tracePt t="100894" x="4325938" y="3963988"/>
          <p14:tracePt t="100900" x="4319588" y="3951288"/>
          <p14:tracePt t="100921" x="4319588" y="3944938"/>
          <p14:tracePt t="100928" x="4346575" y="3938588"/>
          <p14:tracePt t="100935" x="4403725" y="3932238"/>
          <p14:tracePt t="100944" x="4435475" y="3932238"/>
          <p14:tracePt t="100953" x="4441825" y="3932238"/>
          <p14:tracePt t="101201" x="4448175" y="3932238"/>
          <p14:tracePt t="101208" x="4448175" y="3894138"/>
          <p14:tracePt t="101216" x="4448175" y="3856038"/>
          <p14:tracePt t="101224" x="4448175" y="3811588"/>
          <p14:tracePt t="101232" x="4429125" y="3754438"/>
          <p14:tracePt t="101240" x="4416425" y="3697288"/>
          <p14:tracePt t="101250" x="4391025" y="3638550"/>
          <p14:tracePt t="101256" x="4359275" y="3575050"/>
          <p14:tracePt t="101265" x="4313238" y="3511550"/>
          <p14:tracePt t="101273" x="4275138" y="3467100"/>
          <p14:tracePt t="101281" x="4230688" y="3416300"/>
          <p14:tracePt t="101289" x="4186238" y="3378200"/>
          <p14:tracePt t="101294" x="4148138" y="3346450"/>
          <p14:tracePt t="101302" x="4097338" y="3314700"/>
          <p14:tracePt t="101310" x="4052888" y="3282950"/>
          <p14:tracePt t="101318" x="4002088" y="3251200"/>
          <p14:tracePt t="101327" x="3957638" y="3219450"/>
          <p14:tracePt t="101334" x="3906838" y="3192463"/>
          <p14:tracePt t="101342" x="3860800" y="3167063"/>
          <p14:tracePt t="101350" x="3810000" y="3148013"/>
          <p14:tracePt t="101358" x="3765550" y="3122613"/>
          <p14:tracePt t="101366" x="3727450" y="3109913"/>
          <p14:tracePt t="101374" x="3683000" y="3090863"/>
          <p14:tracePt t="101382" x="3651250" y="3078163"/>
          <p14:tracePt t="101390" x="3613150" y="3065463"/>
          <p14:tracePt t="101398" x="3575050" y="3052763"/>
          <p14:tracePt t="101406" x="3549650" y="3046413"/>
          <p14:tracePt t="101415" x="3536950" y="3033713"/>
          <p14:tracePt t="101422" x="3524250" y="3027363"/>
          <p14:tracePt t="101431" x="3511550" y="3027363"/>
          <p14:tracePt t="101437" x="3505200" y="3021013"/>
          <p14:tracePt t="101445" x="3486150" y="3014663"/>
          <p14:tracePt t="101452" x="3473450" y="3008313"/>
          <p14:tracePt t="101460" x="3460750" y="3001963"/>
          <p14:tracePt t="101571" x="3467100" y="3001963"/>
          <p14:tracePt t="101578" x="3492500" y="3008313"/>
          <p14:tracePt t="101587" x="3530600" y="3021013"/>
          <p14:tracePt t="101595" x="3562350" y="3033713"/>
          <p14:tracePt t="101604" x="3613150" y="3052763"/>
          <p14:tracePt t="101611" x="3676650" y="3065463"/>
          <p14:tracePt t="101618" x="3733800" y="3084513"/>
          <p14:tracePt t="101626" x="3797300" y="3097213"/>
          <p14:tracePt t="101635" x="3854450" y="3109913"/>
          <p14:tracePt t="101643" x="3906838" y="3116263"/>
          <p14:tracePt t="101651" x="3951288" y="3116263"/>
          <p14:tracePt t="101658" x="3983038" y="3116263"/>
          <p14:tracePt t="101666" x="4027488" y="3116263"/>
          <p14:tracePt t="101674" x="4059238" y="3116263"/>
          <p14:tracePt t="101682" x="4103688" y="3116263"/>
          <p14:tracePt t="101690" x="4135438" y="3116263"/>
          <p14:tracePt t="101698" x="4160838" y="3116263"/>
          <p14:tracePt t="101706" x="4186238" y="3116263"/>
          <p14:tracePt t="101715" x="4198938" y="3116263"/>
          <p14:tracePt t="101722" x="4211638" y="3116263"/>
          <p14:tracePt t="101730" x="4224338" y="3116263"/>
          <p14:tracePt t="101754" x="4230688" y="3116263"/>
          <p14:tracePt t="101856" x="4230688" y="3122613"/>
          <p14:tracePt t="101872" x="4224338" y="3135313"/>
          <p14:tracePt t="101879" x="4205288" y="3148013"/>
          <p14:tracePt t="101887" x="4186238" y="3160713"/>
          <p14:tracePt t="101895" x="4173538" y="3167063"/>
          <p14:tracePt t="101905" x="4148138" y="3179763"/>
          <p14:tracePt t="101911" x="4116388" y="3198813"/>
          <p14:tracePt t="101918" x="4078288" y="3211513"/>
          <p14:tracePt t="101926" x="4021138" y="3225800"/>
          <p14:tracePt t="101934" x="3963988" y="3244850"/>
          <p14:tracePt t="101942" x="3913188" y="3257550"/>
          <p14:tracePt t="101950" x="3854450" y="3276600"/>
          <p14:tracePt t="101958" x="3784600" y="3295650"/>
          <p14:tracePt t="101966" x="3740150" y="3302000"/>
          <p14:tracePt t="101974" x="3695700" y="3308350"/>
          <p14:tracePt t="101982" x="3676650" y="3314700"/>
          <p14:tracePt t="101990" x="3644900" y="3327400"/>
          <p14:tracePt t="101999" x="3625850" y="3333750"/>
          <p14:tracePt t="102007" x="3594100" y="3346450"/>
          <p14:tracePt t="102015" x="3581400" y="3352800"/>
          <p14:tracePt t="102023" x="3562350" y="3365500"/>
          <p14:tracePt t="102029" x="3549650" y="3371850"/>
          <p14:tracePt t="102038" x="3536950" y="3378200"/>
          <p14:tracePt t="102045" x="3536950" y="3384550"/>
          <p14:tracePt t="102061" x="3536950" y="3390900"/>
          <p14:tracePt t="102191" x="3575050" y="3403600"/>
          <p14:tracePt t="102201" x="3644900" y="3416300"/>
          <p14:tracePt t="102206" x="3740150" y="3429000"/>
          <p14:tracePt t="102215" x="3841750" y="3448050"/>
          <p14:tracePt t="102222" x="3963988" y="3460750"/>
          <p14:tracePt t="102231" x="4065588" y="3460750"/>
          <p14:tracePt t="102238" x="4179888" y="3467100"/>
          <p14:tracePt t="102247" x="4313238" y="3467100"/>
          <p14:tracePt t="102254" x="4416425" y="3473450"/>
          <p14:tracePt t="102266" x="4505325" y="3473450"/>
          <p14:tracePt t="102275" x="4556125" y="3473450"/>
          <p14:tracePt t="102282" x="4581525" y="3479800"/>
          <p14:tracePt t="102288" x="4587875" y="3479800"/>
          <p14:tracePt t="102618" x="4594225" y="3479800"/>
          <p14:tracePt t="102634" x="4600575" y="3479800"/>
          <p14:tracePt t="102726" x="4606925" y="3473450"/>
          <p14:tracePt t="102734" x="4613275" y="3473450"/>
          <p14:tracePt t="106039" x="4619625" y="3473450"/>
          <p14:tracePt t="106054" x="4638675" y="3473450"/>
          <p14:tracePt t="106065" x="4746625" y="3454400"/>
          <p14:tracePt t="106073" x="4830763" y="3441700"/>
          <p14:tracePt t="106082" x="4938713" y="3422650"/>
          <p14:tracePt t="106088" x="5059363" y="3403600"/>
          <p14:tracePt t="106096" x="5173663" y="3397250"/>
          <p14:tracePt t="106107" x="5308600" y="3378200"/>
          <p14:tracePt t="106114" x="5429250" y="3359150"/>
          <p14:tracePt t="106120" x="5568950" y="3346450"/>
          <p14:tracePt t="106130" x="5689600" y="3327400"/>
          <p14:tracePt t="106136" x="5830888" y="3308350"/>
          <p14:tracePt t="106148" x="5938838" y="3289300"/>
          <p14:tracePt t="106154" x="6059488" y="3270250"/>
          <p14:tracePt t="106161" x="6167438" y="3251200"/>
          <p14:tracePt t="106168" x="6264275" y="3238500"/>
          <p14:tracePt t="106177" x="6372225" y="3219450"/>
          <p14:tracePt t="106187" x="6435725" y="3198813"/>
          <p14:tracePt t="106195" x="6511925" y="3186113"/>
          <p14:tracePt t="106202" x="6575425" y="3167063"/>
          <p14:tracePt t="106212" x="6634163" y="3154363"/>
          <p14:tracePt t="106218" x="6691313" y="3135313"/>
          <p14:tracePt t="106229" x="6748463" y="3122613"/>
          <p14:tracePt t="106236" x="6799263" y="3103563"/>
          <p14:tracePt t="106245" x="6850063" y="3090863"/>
          <p14:tracePt t="106252" x="6894513" y="3071813"/>
          <p14:tracePt t="106261" x="6938963" y="3059113"/>
          <p14:tracePt t="106268" x="6983413" y="3040063"/>
          <p14:tracePt t="106277" x="7027863" y="3027363"/>
          <p14:tracePt t="106287" x="7099300" y="3008313"/>
          <p14:tracePt t="106295" x="7162800" y="2995613"/>
          <p14:tracePt t="106302" x="7232650" y="2976563"/>
          <p14:tracePt t="106312" x="7283450" y="2963863"/>
          <p14:tracePt t="106319" x="7353300" y="2944813"/>
          <p14:tracePt t="106329" x="7404100" y="2932113"/>
          <p14:tracePt t="106336" x="7461250" y="2913063"/>
          <p14:tracePt t="106345" x="7505700" y="2900363"/>
          <p14:tracePt t="106352" x="7558088" y="2881313"/>
          <p14:tracePt t="106361" x="7602538" y="2868613"/>
          <p14:tracePt t="106368" x="7646988" y="2855913"/>
          <p14:tracePt t="106377" x="7685088" y="2836863"/>
          <p14:tracePt t="106386" x="7710488" y="2824163"/>
          <p14:tracePt t="106395" x="7735888" y="2811463"/>
          <p14:tracePt t="106402" x="7773988" y="2798763"/>
          <p14:tracePt t="106412" x="7786688" y="2784475"/>
          <p14:tracePt t="106419" x="7824788" y="2765425"/>
          <p14:tracePt t="106428" x="7881938" y="2720975"/>
          <p14:tracePt t="106436" x="7939088" y="2689225"/>
          <p14:tracePt t="106445" x="7989888" y="2657475"/>
          <p14:tracePt t="106452" x="8035925" y="2644775"/>
          <p14:tracePt t="106461" x="8048625" y="2632075"/>
          <p14:tracePt t="106468" x="8074025" y="2613025"/>
          <p14:tracePt t="106478" x="8086725" y="2600325"/>
          <p14:tracePt t="106484" x="8105775" y="2587625"/>
          <p14:tracePt t="106493" x="8124825" y="2574925"/>
          <p14:tracePt t="106501" x="8150225" y="2549525"/>
          <p14:tracePt t="106510" x="8181975" y="2517775"/>
          <p14:tracePt t="106519" x="8220075" y="2498725"/>
          <p14:tracePt t="106528" x="8232775" y="2486025"/>
          <p14:tracePt t="106534" x="8245475" y="2473325"/>
          <p14:tracePt t="106543" x="8270875" y="2454275"/>
          <p14:tracePt t="106551" x="8289925" y="2441575"/>
          <p14:tracePt t="106561" x="8315325" y="2428875"/>
          <p14:tracePt t="106568" x="8328025" y="2422525"/>
          <p14:tracePt t="106578" x="8340725" y="2409825"/>
          <p14:tracePt t="106585" x="8353425" y="2397125"/>
          <p14:tracePt t="106593" x="8359775" y="2384425"/>
          <p14:tracePt t="106603" x="8372475" y="2371725"/>
          <p14:tracePt t="106611" x="8385175" y="2365375"/>
          <p14:tracePt t="106618" x="8397875" y="2351088"/>
          <p14:tracePt t="106628" x="8404225" y="2338388"/>
          <p14:tracePt t="106634" x="8416925" y="2325688"/>
          <p14:tracePt t="106644" x="8429625" y="2312988"/>
          <p14:tracePt t="106652" x="8435975" y="2306638"/>
          <p14:tracePt t="106662" x="8448675" y="2293938"/>
          <p14:tracePt t="106668" x="8448675" y="2287588"/>
          <p14:tracePt t="106678" x="8455025" y="2281238"/>
          <p14:tracePt t="106684" x="8462963" y="2274888"/>
          <p14:tracePt t="106694" x="8469313" y="2262188"/>
          <p14:tracePt t="106702" x="8469313" y="2255838"/>
          <p14:tracePt t="106712" x="8475663" y="2243138"/>
          <p14:tracePt t="106718" x="8482013" y="2236788"/>
          <p14:tracePt t="106729" x="8488363" y="2236788"/>
          <p14:tracePt t="106739" x="8488363" y="2230438"/>
          <p14:tracePt t="106761" x="8488363" y="2224088"/>
          <p14:tracePt t="106800" x="8494713" y="2224088"/>
          <p14:tracePt t="106817" x="8494713" y="2217738"/>
          <p14:tracePt t="106837" x="8501063" y="2217738"/>
          <p14:tracePt t="107246" x="8507413" y="2217738"/>
          <p14:tracePt t="107254" x="8513763" y="2211388"/>
          <p14:tracePt t="107262" x="8520113" y="2198688"/>
          <p14:tracePt t="107270" x="8539163" y="2173288"/>
          <p14:tracePt t="107281" x="8570913" y="2128838"/>
          <p14:tracePt t="107288" x="8596313" y="2071688"/>
          <p14:tracePt t="107296" x="8628063" y="2020888"/>
          <p14:tracePt t="107304" x="8640763" y="1976438"/>
          <p14:tracePt t="107312" x="8640763" y="1944688"/>
          <p14:tracePt t="107320" x="8640763" y="1898650"/>
          <p14:tracePt t="107328" x="8634413" y="1854200"/>
          <p14:tracePt t="107336" x="8609013" y="1809750"/>
          <p14:tracePt t="107345" x="8589963" y="1758950"/>
          <p14:tracePt t="107352" x="8564563" y="1714500"/>
          <p14:tracePt t="107360" x="8526463" y="1676400"/>
          <p14:tracePt t="107368" x="8488363" y="1631950"/>
          <p14:tracePt t="107377" x="8435975" y="1587500"/>
          <p14:tracePt t="107385" x="8385175" y="1536700"/>
          <p14:tracePt t="107393" x="8334375" y="1497013"/>
          <p14:tracePt t="107401" x="8277225" y="1452563"/>
          <p14:tracePt t="107409" x="8232775" y="1420813"/>
          <p14:tracePt t="107418" x="8181975" y="1389063"/>
          <p14:tracePt t="107425" x="8137525" y="1363663"/>
          <p14:tracePt t="107433" x="8099425" y="1344613"/>
          <p14:tracePt t="107441" x="8074025" y="1331913"/>
          <p14:tracePt t="107450" x="8048625" y="1319213"/>
          <p14:tracePt t="107457" x="8029575" y="1306513"/>
          <p14:tracePt t="107466" x="8016875" y="1293813"/>
          <p14:tracePt t="107473" x="7996238" y="1281113"/>
          <p14:tracePt t="107480" x="7970838" y="1262063"/>
          <p14:tracePt t="107486" x="7951788" y="1249363"/>
          <p14:tracePt t="107494" x="7932738" y="1230313"/>
          <p14:tracePt t="107502" x="7907338" y="1217613"/>
          <p14:tracePt t="107510" x="7900988" y="1204913"/>
          <p14:tracePt t="107518" x="7888288" y="1198563"/>
          <p14:tracePt t="107526" x="7875588" y="1192213"/>
          <p14:tracePt t="107534" x="7869238" y="1185863"/>
          <p14:tracePt t="107543" x="7862888" y="1179513"/>
          <p14:tracePt t="107550" x="7856538" y="1179513"/>
          <p14:tracePt t="107562" x="7850188" y="1179513"/>
          <p14:tracePt t="107575" x="7850188" y="1173163"/>
          <p14:tracePt t="107583" x="7843838" y="1166813"/>
          <p14:tracePt t="107592" x="7831138" y="1160463"/>
          <p14:tracePt t="107601" x="7831138" y="1154113"/>
          <p14:tracePt t="107607" x="7824788" y="1147763"/>
          <p14:tracePt t="107617" x="7818438" y="1141413"/>
          <p14:tracePt t="107622" x="7812088" y="1141413"/>
          <p14:tracePt t="107631" x="7799388" y="1135063"/>
          <p14:tracePt t="107639" x="7793038" y="1128713"/>
          <p14:tracePt t="107646" x="7786688" y="1116013"/>
          <p14:tracePt t="107654" x="7780338" y="1109663"/>
          <p14:tracePt t="107662" x="7773988" y="1103313"/>
          <p14:tracePt t="107670" x="7761288" y="1096963"/>
          <p14:tracePt t="107678" x="7754938" y="1090613"/>
          <p14:tracePt t="107686" x="7742238" y="1077913"/>
          <p14:tracePt t="107694" x="7729538" y="1077913"/>
          <p14:tracePt t="107702" x="7716838" y="1069975"/>
          <p14:tracePt t="107713" x="7716838" y="1063625"/>
          <p14:tracePt t="107718" x="7704138" y="1057275"/>
          <p14:tracePt t="107727" x="7691438" y="1050925"/>
          <p14:tracePt t="107734" x="7685088" y="1050925"/>
          <p14:tracePt t="107741" x="7672388" y="1050925"/>
          <p14:tracePt t="107749" x="7659688" y="1044575"/>
          <p14:tracePt t="107757" x="7653338" y="1044575"/>
          <p14:tracePt t="107768" x="7640638" y="1044575"/>
          <p14:tracePt t="107772" x="7627938" y="1038225"/>
          <p14:tracePt t="107781" x="7621588" y="1038225"/>
          <p14:tracePt t="107796" x="7615238" y="1031875"/>
          <p14:tracePt t="107902" x="7615238" y="1025525"/>
          <p14:tracePt t="107915" x="7615238" y="1019175"/>
          <p14:tracePt t="107923" x="7615238" y="1006475"/>
          <p14:tracePt t="107933" x="7615238" y="1000125"/>
          <p14:tracePt t="107941" x="7615238" y="993775"/>
          <p14:tracePt t="107949" x="7615238" y="987425"/>
          <p14:tracePt t="107996" x="7615238" y="981075"/>
          <p14:tracePt t="108005" x="7621588" y="974725"/>
          <p14:tracePt t="108012" x="7621588" y="968375"/>
          <p14:tracePt t="108020" x="7621588" y="955675"/>
          <p14:tracePt t="108030" x="7621588" y="942975"/>
          <p14:tracePt t="108039" x="7627938" y="936625"/>
          <p14:tracePt t="108047" x="7634288" y="923925"/>
          <p14:tracePt t="108054" x="7634288" y="911225"/>
          <p14:tracePt t="108062" x="7634288" y="904875"/>
          <p14:tracePt t="108075" x="7634288" y="898525"/>
          <p14:tracePt t="108166" x="7640638" y="898525"/>
          <p14:tracePt t="108174" x="7646988" y="930275"/>
          <p14:tracePt t="108182" x="7653338" y="974725"/>
          <p14:tracePt t="108188" x="7659688" y="1006475"/>
          <p14:tracePt t="108196" x="7666038" y="1031875"/>
          <p14:tracePt t="108205" x="7666038" y="1050925"/>
          <p14:tracePt t="108212" x="7666038" y="1063625"/>
          <p14:tracePt t="108220" x="7678738" y="1084263"/>
          <p14:tracePt t="108228" x="7685088" y="1109663"/>
          <p14:tracePt t="108236" x="7697788" y="1147763"/>
          <p14:tracePt t="108244" x="7710488" y="1179513"/>
          <p14:tracePt t="108252" x="7723188" y="1198563"/>
          <p14:tracePt t="108260" x="7735888" y="1211263"/>
          <p14:tracePt t="108268" x="7742238" y="1223963"/>
          <p14:tracePt t="108277" x="7754938" y="1230313"/>
          <p14:tracePt t="108284" x="7754938" y="1236663"/>
          <p14:tracePt t="108292" x="7767638" y="1243013"/>
          <p14:tracePt t="108300" x="7773988" y="1243013"/>
          <p14:tracePt t="108309" x="7773988" y="1249363"/>
          <p14:tracePt t="108360" x="7780338" y="1249363"/>
          <p14:tracePt t="108370" x="7786688" y="1249363"/>
          <p14:tracePt t="108378" x="7793038" y="1230313"/>
          <p14:tracePt t="108386" x="7805738" y="1204913"/>
          <p14:tracePt t="108396" x="7812088" y="1192213"/>
          <p14:tracePt t="108404" x="7831138" y="1147763"/>
          <p14:tracePt t="108412" x="7837488" y="1116013"/>
          <p14:tracePt t="108420" x="7843838" y="1090613"/>
          <p14:tracePt t="108428" x="7850188" y="1063625"/>
          <p14:tracePt t="108437" x="7850188" y="1050925"/>
          <p14:tracePt t="108447" x="7850188" y="1038225"/>
          <p14:tracePt t="108455" x="7850188" y="1025525"/>
          <p14:tracePt t="108462" x="7850188" y="1019175"/>
          <p14:tracePt t="108470" x="7850188" y="1006475"/>
          <p14:tracePt t="108478" x="7850188" y="993775"/>
          <p14:tracePt t="108489" x="7850188" y="987425"/>
          <p14:tracePt t="108497" x="7850188" y="974725"/>
          <p14:tracePt t="108504" x="7850188" y="968375"/>
          <p14:tracePt t="108512" x="7850188" y="962025"/>
          <p14:tracePt t="108520" x="7850188" y="955675"/>
          <p14:tracePt t="108528" x="7850188" y="949325"/>
          <p14:tracePt t="108631" x="7850188" y="955675"/>
          <p14:tracePt t="108639" x="7850188" y="987425"/>
          <p14:tracePt t="108649" x="7850188" y="1031875"/>
          <p14:tracePt t="108655" x="7850188" y="1063625"/>
          <p14:tracePt t="108665" x="7856538" y="1090613"/>
          <p14:tracePt t="108672" x="7862888" y="1109663"/>
          <p14:tracePt t="108681" x="7862888" y="1116013"/>
          <p14:tracePt t="108686" x="7869238" y="1122363"/>
          <p14:tracePt t="108694" x="7869238" y="1135063"/>
          <p14:tracePt t="108702" x="7881938" y="1141413"/>
          <p14:tracePt t="108710" x="7888288" y="1147763"/>
          <p14:tracePt t="108718" x="7894638" y="1154113"/>
          <p14:tracePt t="108734" x="7900988" y="1160463"/>
          <p14:tracePt t="108742" x="7907338" y="1160463"/>
          <p14:tracePt t="108766" x="7913688" y="1160463"/>
          <p14:tracePt t="108775" x="7920038" y="1154113"/>
          <p14:tracePt t="108782" x="7926388" y="1141413"/>
          <p14:tracePt t="108791" x="7939088" y="1135063"/>
          <p14:tracePt t="108799" x="7939088" y="1122363"/>
          <p14:tracePt t="108807" x="7945438" y="1096963"/>
          <p14:tracePt t="108814" x="7958138" y="1077913"/>
          <p14:tracePt t="108823" x="7958138" y="1057275"/>
          <p14:tracePt t="108832" x="7958138" y="1038225"/>
          <p14:tracePt t="108841" x="7958138" y="1012825"/>
          <p14:tracePt t="108849" x="7958138" y="1006475"/>
          <p14:tracePt t="108858" x="7958138" y="993775"/>
          <p14:tracePt t="108865" x="7958138" y="987425"/>
          <p14:tracePt t="108965" x="7958138" y="1038225"/>
          <p14:tracePt t="108970" x="7958138" y="1077913"/>
          <p14:tracePt t="108978" x="7958138" y="1116013"/>
          <p14:tracePt t="108987" x="7958138" y="1128713"/>
          <p14:tracePt t="108994" x="7958138" y="1147763"/>
          <p14:tracePt t="109002" x="7958138" y="1160463"/>
          <p14:tracePt t="109010" x="7958138" y="1166813"/>
          <p14:tracePt t="109018" x="7964488" y="1173163"/>
          <p14:tracePt t="109026" x="7964488" y="1179513"/>
          <p14:tracePt t="109128" x="7964488" y="1160463"/>
          <p14:tracePt t="109136" x="7964488" y="1154113"/>
          <p14:tracePt t="109146" x="7964488" y="1141413"/>
          <p14:tracePt t="109154" x="7964488" y="1135063"/>
          <p14:tracePt t="109161" x="7964488" y="1122363"/>
          <p14:tracePt t="109168" x="7964488" y="1109663"/>
          <p14:tracePt t="109177" x="7964488" y="1103313"/>
          <p14:tracePt t="109184" x="7964488" y="1090613"/>
          <p14:tracePt t="109441" x="7964488" y="1084263"/>
          <p14:tracePt t="109895" x="7983538" y="1096963"/>
          <p14:tracePt t="109905" x="7989888" y="1109663"/>
          <p14:tracePt t="109912" x="8004175" y="1122363"/>
          <p14:tracePt t="109929" x="8010525" y="1135063"/>
          <p14:tracePt t="109935" x="8016875" y="1141413"/>
          <p14:tracePt t="110018" x="8016875" y="1147763"/>
          <p14:tracePt t="110030" x="8010525" y="1147763"/>
          <p14:tracePt t="110060" x="8004175" y="1147763"/>
          <p14:tracePt t="110068" x="7996238" y="1147763"/>
          <p14:tracePt t="110076" x="7996238" y="1141413"/>
          <p14:tracePt t="110084" x="7989888" y="1141413"/>
          <p14:tracePt t="110092" x="7983538" y="1135063"/>
          <p14:tracePt t="110100" x="7977188" y="1122363"/>
          <p14:tracePt t="110108" x="7964488" y="1116013"/>
          <p14:tracePt t="110116" x="7951788" y="1103313"/>
          <p14:tracePt t="110126" x="7945438" y="1090613"/>
          <p14:tracePt t="110140" x="7939088" y="1084263"/>
          <p14:tracePt t="110148" x="7932738" y="1084263"/>
          <p14:tracePt t="110157" x="7926388" y="1077913"/>
          <p14:tracePt t="110164" x="7913688" y="1063625"/>
          <p14:tracePt t="110171" x="7900988" y="1057275"/>
          <p14:tracePt t="110180" x="7888288" y="1050925"/>
          <p14:tracePt t="110187" x="7881938" y="1050925"/>
          <p14:tracePt t="110194" x="7869238" y="1050925"/>
          <p14:tracePt t="110203" x="7856538" y="1044575"/>
          <p14:tracePt t="110210" x="7850188" y="1044575"/>
          <p14:tracePt t="110218" x="7843838" y="1044575"/>
          <p14:tracePt t="110226" x="7837488" y="1038225"/>
          <p14:tracePt t="110389" x="7843838" y="1038225"/>
          <p14:tracePt t="110398" x="7850188" y="1038225"/>
          <p14:tracePt t="110405" x="7875588" y="1050925"/>
          <p14:tracePt t="110415" x="7894638" y="1063625"/>
          <p14:tracePt t="110421" x="7920038" y="1077913"/>
          <p14:tracePt t="110430" x="7945438" y="1084263"/>
          <p14:tracePt t="110437" x="7964488" y="1084263"/>
          <p14:tracePt t="110444" x="7970838" y="1090613"/>
          <p14:tracePt t="110456" x="7983538" y="1090613"/>
          <p14:tracePt t="110464" x="7983538" y="1096963"/>
          <p14:tracePt t="110505" x="7989888" y="1096963"/>
          <p14:tracePt t="111582" x="7996238" y="1103313"/>
          <p14:tracePt t="111591" x="8010525" y="1116013"/>
          <p14:tracePt t="111599" x="8035925" y="1128713"/>
          <p14:tracePt t="111607" x="8054975" y="1128713"/>
          <p14:tracePt t="111616" x="8067675" y="1135063"/>
          <p14:tracePt t="111624" x="8074025" y="1141413"/>
          <p14:tracePt t="111632" x="8086725" y="1141413"/>
          <p14:tracePt t="111641" x="8099425" y="1147763"/>
          <p14:tracePt t="112558" x="8112125" y="1135063"/>
          <p14:tracePt t="112566" x="8112125" y="1122363"/>
          <p14:tracePt t="112573" x="8118475" y="1116013"/>
          <p14:tracePt t="112580" x="8124825" y="1103313"/>
          <p14:tracePt t="112590" x="8124825" y="1096963"/>
          <p14:tracePt t="112598" x="8124825" y="1090613"/>
          <p14:tracePt t="112608" x="8124825" y="1084263"/>
          <p14:tracePt t="112862" x="8124825" y="1090613"/>
          <p14:tracePt t="112870" x="8124825" y="1096963"/>
          <p14:tracePt t="112890" x="8124825" y="1103313"/>
          <p14:tracePt t="114125" x="8131175" y="1084263"/>
          <p14:tracePt t="114133" x="8150225" y="1044575"/>
          <p14:tracePt t="114141" x="8162925" y="1025525"/>
          <p14:tracePt t="114149" x="8169275" y="993775"/>
          <p14:tracePt t="114157" x="8175625" y="974725"/>
          <p14:tracePt t="114165" x="8175625" y="955675"/>
          <p14:tracePt t="114172" x="8175625" y="936625"/>
          <p14:tracePt t="114181" x="8175625" y="917575"/>
          <p14:tracePt t="114188" x="8169275" y="904875"/>
          <p14:tracePt t="114196" x="8156575" y="885825"/>
          <p14:tracePt t="114204" x="8143875" y="847725"/>
          <p14:tracePt t="114212" x="8137525" y="828675"/>
          <p14:tracePt t="114220" x="8131175" y="790575"/>
          <p14:tracePt t="114228" x="8124825" y="765175"/>
          <p14:tracePt t="114236" x="8118475" y="752475"/>
          <p14:tracePt t="114244" x="8112125" y="727075"/>
          <p14:tracePt t="114253" x="8099425" y="714375"/>
          <p14:tracePt t="114261" x="8099425" y="701675"/>
          <p14:tracePt t="114270" x="8086725" y="688975"/>
          <p14:tracePt t="114277" x="8074025" y="682625"/>
          <p14:tracePt t="114286" x="8061325" y="669925"/>
          <p14:tracePt t="114293" x="8048625" y="657225"/>
          <p14:tracePt t="114298" x="8042275" y="644525"/>
          <p14:tracePt t="114307" x="8029575" y="636588"/>
          <p14:tracePt t="114314" x="7996238" y="617538"/>
          <p14:tracePt t="114322" x="7939088" y="598488"/>
          <p14:tracePt t="114330" x="7881938" y="579438"/>
          <p14:tracePt t="114338" x="7824788" y="566738"/>
          <p14:tracePt t="114346" x="7761288" y="554038"/>
          <p14:tracePt t="114355" x="7697788" y="554038"/>
          <p14:tracePt t="114362" x="7621588" y="554038"/>
          <p14:tracePt t="114370" x="7537450" y="554038"/>
          <p14:tracePt t="114378" x="7461250" y="560388"/>
          <p14:tracePt t="114387" x="7397750" y="573088"/>
          <p14:tracePt t="114394" x="7327900" y="592138"/>
          <p14:tracePt t="114403" x="7264400" y="604838"/>
          <p14:tracePt t="114410" x="7188200" y="623888"/>
          <p14:tracePt t="114417" x="7105650" y="644525"/>
          <p14:tracePt t="114426" x="7002463" y="663575"/>
          <p14:tracePt t="114432" x="6900863" y="688975"/>
          <p14:tracePt t="114440" x="6786563" y="727075"/>
          <p14:tracePt t="114449" x="6653213" y="777875"/>
          <p14:tracePt t="114456" x="6550025" y="835025"/>
          <p14:tracePt t="114464" x="6423025" y="892175"/>
          <p14:tracePt t="114472" x="6289675" y="993775"/>
          <p14:tracePt t="114480" x="6161088" y="1135063"/>
          <p14:tracePt t="114489" x="6040438" y="1262063"/>
          <p14:tracePt t="114496" x="5907088" y="1401763"/>
          <p14:tracePt t="114504" x="5792788" y="1543050"/>
          <p14:tracePt t="114512" x="5695950" y="1708150"/>
          <p14:tracePt t="114520" x="5638800" y="1885950"/>
          <p14:tracePt t="114528" x="5575300" y="2065338"/>
          <p14:tracePt t="114536" x="5549900" y="2166938"/>
          <p14:tracePt t="114544" x="5518150" y="2268538"/>
          <p14:tracePt t="114552" x="5499100" y="2332038"/>
          <p14:tracePt t="114559" x="5473700" y="2403475"/>
          <p14:tracePt t="114567" x="5461000" y="2466975"/>
          <p14:tracePt t="114575" x="5441950" y="2530475"/>
          <p14:tracePt t="114583" x="5435600" y="2587625"/>
          <p14:tracePt t="114590" x="5416550" y="2632075"/>
          <p14:tracePt t="114599" x="5403850" y="2676525"/>
          <p14:tracePt t="114606" x="5391150" y="2714625"/>
          <p14:tracePt t="114614" x="5391150" y="2759075"/>
          <p14:tracePt t="114622" x="5391150" y="2792413"/>
          <p14:tracePt t="114630" x="5391150" y="2836863"/>
          <p14:tracePt t="114638" x="5391150" y="2868613"/>
          <p14:tracePt t="114646" x="5391150" y="2881313"/>
          <p14:tracePt t="114654" x="5391150" y="2894013"/>
          <p14:tracePt t="114662" x="5391150" y="2906713"/>
          <p14:tracePt t="114670" x="5391150" y="2919413"/>
          <p14:tracePt t="114680" x="5391150" y="2925763"/>
          <p14:tracePt t="114687" x="5397500" y="2938463"/>
          <p14:tracePt t="114694" x="5397500" y="2944813"/>
          <p14:tracePt t="114703" x="5397500" y="2957513"/>
          <p14:tracePt t="114710" x="5397500" y="2963863"/>
          <p14:tracePt t="114719" x="5397500" y="2970213"/>
          <p14:tracePt t="114726" x="5397500" y="2982913"/>
          <p14:tracePt t="114733" x="5397500" y="2989263"/>
          <p14:tracePt t="114753" x="5397500" y="2995613"/>
          <p14:tracePt t="114769" x="5397500" y="3001963"/>
          <p14:tracePt t="114883" x="5378450" y="3001963"/>
          <p14:tracePt t="114892" x="5346700" y="3001963"/>
          <p14:tracePt t="114898" x="5302250" y="2995613"/>
          <p14:tracePt t="114906" x="5256213" y="2995613"/>
          <p14:tracePt t="114914" x="5211763" y="2995613"/>
          <p14:tracePt t="114922" x="5167313" y="2995613"/>
          <p14:tracePt t="114930" x="5103813" y="2995613"/>
          <p14:tracePt t="114938" x="5059363" y="3001963"/>
          <p14:tracePt t="114946" x="5002213" y="3008313"/>
          <p14:tracePt t="114954" x="4957763" y="3027363"/>
          <p14:tracePt t="114962" x="4913313" y="3040063"/>
          <p14:tracePt t="114970" x="4868863" y="3052763"/>
          <p14:tracePt t="114978" x="4830763" y="3071813"/>
          <p14:tracePt t="114986" x="4784725" y="3084513"/>
          <p14:tracePt t="114994" x="4740275" y="3097213"/>
          <p14:tracePt t="115002" x="4702175" y="3122613"/>
          <p14:tracePt t="115010" x="4651375" y="3148013"/>
          <p14:tracePt t="115017" x="4625975" y="3173413"/>
          <p14:tracePt t="115025" x="4594225" y="3205163"/>
          <p14:tracePt t="115033" x="4587875" y="3219450"/>
          <p14:tracePt t="115040" x="4556125" y="3244850"/>
          <p14:tracePt t="115049" x="4549775" y="3257550"/>
          <p14:tracePt t="115056" x="4543425" y="3270250"/>
          <p14:tracePt t="115064" x="4537075" y="3282950"/>
          <p14:tracePt t="115072" x="4530725" y="3289300"/>
          <p14:tracePt t="115080" x="4530725" y="3302000"/>
          <p14:tracePt t="115088" x="4530725" y="3314700"/>
          <p14:tracePt t="115096" x="4530725" y="3321050"/>
          <p14:tracePt t="115104" x="4530725" y="3333750"/>
          <p14:tracePt t="115112" x="4537075" y="3346450"/>
          <p14:tracePt t="115128" x="4543425" y="3359150"/>
          <p14:tracePt t="115136" x="4556125" y="3365500"/>
          <p14:tracePt t="115144" x="4562475" y="3371850"/>
          <p14:tracePt t="115152" x="4568825" y="3378200"/>
          <p14:tracePt t="115159" x="4581525" y="3384550"/>
          <p14:tracePt t="115167" x="4587875" y="3390900"/>
          <p14:tracePt t="115175" x="4594225" y="3390900"/>
          <p14:tracePt t="115193" x="4600575" y="3390900"/>
          <p14:tracePt t="115199" x="4606925" y="3390900"/>
          <p14:tracePt t="115207" x="4606925" y="3397250"/>
          <p14:tracePt t="115215" x="4613275" y="3397250"/>
          <p14:tracePt t="115222" x="4625975" y="3403600"/>
          <p14:tracePt t="115230" x="4632325" y="3409950"/>
          <p14:tracePt t="115238" x="4645025" y="3409950"/>
          <p14:tracePt t="115246" x="4664075" y="3416300"/>
          <p14:tracePt t="115254" x="4670425" y="3422650"/>
          <p14:tracePt t="115262" x="4683125" y="3422650"/>
          <p14:tracePt t="115270" x="4695825" y="3422650"/>
          <p14:tracePt t="115278" x="4702175" y="3429000"/>
          <p14:tracePt t="115286" x="4708525" y="3429000"/>
          <p14:tracePt t="115294" x="4714875" y="3429000"/>
          <p14:tracePt t="115302" x="4714875" y="3435350"/>
          <p14:tracePt t="115349" x="4721225" y="3435350"/>
          <p14:tracePt t="115360" x="4727575" y="3435350"/>
          <p14:tracePt t="115369" x="4733925" y="3435350"/>
          <p14:tracePt t="115386" x="4740275" y="3435350"/>
          <p14:tracePt t="115394" x="4746625" y="3435350"/>
          <p14:tracePt t="115476" x="4752975" y="3435350"/>
          <p14:tracePt t="115484" x="4759325" y="3435350"/>
          <p14:tracePt t="115492" x="4765675" y="3429000"/>
          <p14:tracePt t="115501" x="4772025" y="3429000"/>
          <p14:tracePt t="115509" x="4784725" y="3429000"/>
          <p14:tracePt t="115517" x="4791075" y="3422650"/>
          <p14:tracePt t="115525" x="4797425" y="3422650"/>
          <p14:tracePt t="115572" x="4805363" y="3422650"/>
          <p14:tracePt t="115586" x="4805363" y="3416300"/>
          <p14:tracePt t="115599" x="4811713" y="3416300"/>
          <p14:tracePt t="115720" x="4818063" y="3409950"/>
          <p14:tracePt t="115730" x="4824413" y="3409950"/>
          <p14:tracePt t="115753" x="4830763" y="3403600"/>
          <p14:tracePt t="115761" x="4837113" y="3397250"/>
          <p14:tracePt t="115776" x="4837113" y="3390900"/>
          <p14:tracePt t="115785" x="4843463" y="3384550"/>
          <p14:tracePt t="115793" x="4849813" y="3384550"/>
          <p14:tracePt t="115801" x="4856163" y="3371850"/>
          <p14:tracePt t="115808" x="4868863" y="3365500"/>
          <p14:tracePt t="115817" x="4881563" y="3352800"/>
          <p14:tracePt t="115824" x="4894263" y="3340100"/>
          <p14:tracePt t="115833" x="4932363" y="3327400"/>
          <p14:tracePt t="115842" x="5002213" y="3314700"/>
          <p14:tracePt t="115849" x="5065713" y="3295650"/>
          <p14:tracePt t="115858" x="5154613" y="3276600"/>
          <p14:tracePt t="115865" x="5237163" y="3263900"/>
          <p14:tracePt t="115872" x="5334000" y="3238500"/>
          <p14:tracePt t="115878" x="5441950" y="3205163"/>
          <p14:tracePt t="115886" x="5543550" y="3160713"/>
          <p14:tracePt t="115908" x="5676900" y="3097213"/>
          <p14:tracePt t="115910" x="5735638" y="3059113"/>
          <p14:tracePt t="115918" x="5780088" y="3046413"/>
          <p14:tracePt t="115926" x="5805488" y="3033713"/>
          <p14:tracePt t="115935" x="5824538" y="3021013"/>
          <p14:tracePt t="115942" x="5837238" y="3008313"/>
          <p14:tracePt t="115951" x="5856288" y="3001963"/>
          <p14:tracePt t="115959" x="5868988" y="2989263"/>
          <p14:tracePt t="115967" x="5875338" y="2982913"/>
          <p14:tracePt t="115975" x="5888038" y="2976563"/>
          <p14:tracePt t="115983" x="5900738" y="2970213"/>
          <p14:tracePt t="115991" x="5907088" y="2963863"/>
          <p14:tracePt t="115999" x="5913438" y="2963863"/>
          <p14:tracePt t="116007" x="5919788" y="2963863"/>
          <p14:tracePt t="117064" x="5926138" y="2963863"/>
          <p14:tracePt t="117254" x="5932488" y="2957513"/>
          <p14:tracePt t="117262" x="5938838" y="2944813"/>
          <p14:tracePt t="117269" x="5951538" y="2938463"/>
          <p14:tracePt t="117278" x="5957888" y="2925763"/>
          <p14:tracePt t="117285" x="5970588" y="2913063"/>
          <p14:tracePt t="117294" x="5976938" y="2906713"/>
          <p14:tracePt t="117301" x="5983288" y="2900363"/>
          <p14:tracePt t="117308" x="5983288" y="2894013"/>
          <p14:tracePt t="117317" x="5989638" y="2881313"/>
          <p14:tracePt t="117324" x="6002338" y="2868613"/>
          <p14:tracePt t="117334" x="6008688" y="2855913"/>
          <p14:tracePt t="117341" x="6015038" y="2843213"/>
          <p14:tracePt t="117349" x="6027738" y="2811463"/>
          <p14:tracePt t="117356" x="6034088" y="2765425"/>
          <p14:tracePt t="117365" x="6040438" y="2720975"/>
          <p14:tracePt t="117373" x="6046788" y="2676525"/>
          <p14:tracePt t="117381" x="6065838" y="2625725"/>
          <p14:tracePt t="117388" x="6072188" y="2581275"/>
          <p14:tracePt t="117394" x="6078538" y="2549525"/>
          <p14:tracePt t="117402" x="6084888" y="2505075"/>
          <p14:tracePt t="117411" x="6091238" y="2460625"/>
          <p14:tracePt t="117418" x="6103938" y="2416175"/>
          <p14:tracePt t="117427" x="6110288" y="2371725"/>
          <p14:tracePt t="117434" x="6122988" y="2325688"/>
          <p14:tracePt t="117442" x="6142038" y="2281238"/>
          <p14:tracePt t="117450" x="6154738" y="2230438"/>
          <p14:tracePt t="117458" x="6167438" y="2185988"/>
          <p14:tracePt t="117467" x="6188075" y="2141538"/>
          <p14:tracePt t="117474" x="6200775" y="2103438"/>
          <p14:tracePt t="117483" x="6213475" y="2078038"/>
          <p14:tracePt t="117490" x="6226175" y="2052638"/>
          <p14:tracePt t="117499" x="6238875" y="2033588"/>
          <p14:tracePt t="117507" x="6251575" y="2014538"/>
          <p14:tracePt t="117515" x="6264275" y="2001838"/>
          <p14:tracePt t="117523" x="6276975" y="1982788"/>
          <p14:tracePt t="117531" x="6289675" y="1963738"/>
          <p14:tracePt t="117536" x="6302375" y="1931988"/>
          <p14:tracePt t="117544" x="6315075" y="1892300"/>
          <p14:tracePt t="117552" x="6327775" y="1854200"/>
          <p14:tracePt t="117560" x="6346825" y="1828800"/>
          <p14:tracePt t="117568" x="6359525" y="1803400"/>
          <p14:tracePt t="117576" x="6372225" y="1784350"/>
          <p14:tracePt t="117584" x="6384925" y="1765300"/>
          <p14:tracePt t="117592" x="6397625" y="1758950"/>
          <p14:tracePt t="117601" x="6410325" y="1746250"/>
          <p14:tracePt t="117608" x="6423025" y="1733550"/>
          <p14:tracePt t="117617" x="6429375" y="1720850"/>
          <p14:tracePt t="117624" x="6442075" y="1708150"/>
          <p14:tracePt t="117633" x="6448425" y="1701800"/>
          <p14:tracePt t="117641" x="6454775" y="1695450"/>
          <p14:tracePt t="117649" x="6454775" y="1689100"/>
          <p14:tracePt t="117657" x="6461125" y="1682750"/>
          <p14:tracePt t="117665" x="6473825" y="1670050"/>
          <p14:tracePt t="117674" x="6486525" y="1663700"/>
          <p14:tracePt t="117681" x="6492875" y="1651000"/>
          <p14:tracePt t="117691" x="6505575" y="1644650"/>
          <p14:tracePt t="117694" x="6511925" y="1638300"/>
          <p14:tracePt t="117702" x="6518275" y="1631950"/>
          <p14:tracePt t="117718" x="6518275" y="1625600"/>
          <p14:tracePt t="117727" x="6524625" y="1625600"/>
          <p14:tracePt t="117734" x="6537325" y="1619250"/>
          <p14:tracePt t="117742" x="6543675" y="1612900"/>
          <p14:tracePt t="117750" x="6556375" y="1600200"/>
          <p14:tracePt t="117758" x="6569075" y="1593850"/>
          <p14:tracePt t="117766" x="6588125" y="1581150"/>
          <p14:tracePt t="117775" x="6594475" y="1568450"/>
          <p14:tracePt t="117784" x="6613525" y="1555750"/>
          <p14:tracePt t="117794" x="6626225" y="1543050"/>
          <p14:tracePt t="117799" x="6640513" y="1530350"/>
          <p14:tracePt t="117809" x="6653213" y="1524000"/>
          <p14:tracePt t="117814" x="6653213" y="1517650"/>
          <p14:tracePt t="117823" x="6659563" y="1511300"/>
          <p14:tracePt t="117828" x="6672263" y="1504950"/>
          <p14:tracePt t="117836" x="6678613" y="1490663"/>
          <p14:tracePt t="117844" x="6684963" y="1484313"/>
          <p14:tracePt t="117852" x="6684963" y="1477963"/>
          <p14:tracePt t="117860" x="6691313" y="1477963"/>
          <p14:tracePt t="117869" x="6697663" y="1465263"/>
          <p14:tracePt t="117876" x="6697663" y="1458913"/>
          <p14:tracePt t="117885" x="6704013" y="1452563"/>
          <p14:tracePt t="117897" x="6710363" y="1446213"/>
          <p14:tracePt t="117906" x="6710363" y="1439863"/>
          <p14:tracePt t="117920" x="6716713" y="1439863"/>
          <p14:tracePt t="117928" x="6716713" y="1433513"/>
          <p14:tracePt t="117936" x="6716713" y="1427163"/>
          <p14:tracePt t="117944" x="6723063" y="1420813"/>
          <p14:tracePt t="117952" x="6729413" y="1408113"/>
          <p14:tracePt t="117960" x="6742113" y="1401763"/>
          <p14:tracePt t="117968" x="6742113" y="1389063"/>
          <p14:tracePt t="117976" x="6748463" y="1389063"/>
          <p14:tracePt t="117986" x="6754813" y="1382713"/>
          <p14:tracePt t="118000" x="6754813" y="1376363"/>
          <p14:tracePt t="118234" x="6748463" y="1370013"/>
          <p14:tracePt t="118242" x="6742113" y="1370013"/>
          <p14:tracePt t="118250" x="6729413" y="1370013"/>
          <p14:tracePt t="118258" x="6716713" y="1363663"/>
          <p14:tracePt t="118267" x="6710363" y="1357313"/>
          <p14:tracePt t="118274" x="6704013" y="1357313"/>
          <p14:tracePt t="118283" x="6697663" y="1357313"/>
          <p14:tracePt t="118356" x="6691313" y="1363663"/>
          <p14:tracePt t="118364" x="6678613" y="1376363"/>
          <p14:tracePt t="118372" x="6665913" y="1395413"/>
          <p14:tracePt t="118381" x="6653213" y="1414463"/>
          <p14:tracePt t="118389" x="6640513" y="1433513"/>
          <p14:tracePt t="118397" x="6634163" y="1452563"/>
          <p14:tracePt t="118406" x="6626225" y="1465263"/>
          <p14:tracePt t="118413" x="6613525" y="1484313"/>
          <p14:tracePt t="118420" x="6607175" y="1497013"/>
          <p14:tracePt t="118428" x="6600825" y="1504950"/>
          <p14:tracePt t="118436" x="6600825" y="1517650"/>
          <p14:tracePt t="118444" x="6594475" y="1530350"/>
          <p14:tracePt t="118606" x="6594475" y="1517650"/>
          <p14:tracePt t="118614" x="6600825" y="1511300"/>
          <p14:tracePt t="118622" x="6613525" y="1497013"/>
          <p14:tracePt t="118629" x="6619875" y="1484313"/>
          <p14:tracePt t="118636" x="6626225" y="1471613"/>
          <p14:tracePt t="118644" x="6634163" y="1471613"/>
          <p14:tracePt t="118843" x="6640513" y="1465263"/>
          <p14:tracePt t="118852" x="6646863" y="1465263"/>
          <p14:tracePt t="118859" x="6653213" y="1465263"/>
          <p14:tracePt t="118873" x="6659563" y="1458913"/>
          <p14:tracePt t="118879" x="6665913" y="1458913"/>
          <p14:tracePt t="118886" x="6672263" y="1458913"/>
          <p14:tracePt t="118907" x="6678613" y="1458913"/>
          <p14:tracePt t="118915" x="6678613" y="1452563"/>
          <p14:tracePt t="119832" x="6684963" y="1452563"/>
          <p14:tracePt t="119838" x="6697663" y="1452563"/>
          <p14:tracePt t="119848" x="6704013" y="1458913"/>
          <p14:tracePt t="119855" x="6716713" y="1458913"/>
          <p14:tracePt t="119872" x="6723063" y="1458913"/>
          <p14:tracePt t="119880" x="6723063" y="1465263"/>
          <p14:tracePt t="119884" x="6729413" y="1465263"/>
          <p14:tracePt t="119904" x="6735763" y="1465263"/>
          <p14:tracePt t="119921" x="6742113" y="1465263"/>
          <p14:tracePt t="119949" x="6748463" y="1465263"/>
          <p14:tracePt t="120000" x="6754813" y="1465263"/>
          <p14:tracePt t="120163" x="6761163" y="1465263"/>
          <p14:tracePt t="120173" x="6767513" y="1458913"/>
          <p14:tracePt t="120183" x="6767513" y="1452563"/>
          <p14:tracePt t="120191" x="6780213" y="1439863"/>
          <p14:tracePt t="120199" x="6786563" y="1439863"/>
          <p14:tracePt t="120206" x="6792913" y="1427163"/>
          <p14:tracePt t="120216" x="6799263" y="1420813"/>
          <p14:tracePt t="120224" x="6805613" y="1420813"/>
          <p14:tracePt t="120232" x="6811963" y="1420813"/>
          <p14:tracePt t="120240" x="6811963" y="1414463"/>
          <p14:tracePt t="120249" x="6818313" y="1408113"/>
          <p14:tracePt t="120257" x="6824663" y="1401763"/>
          <p14:tracePt t="120264" x="6831013" y="1401763"/>
          <p14:tracePt t="121769" x="6799263" y="1452563"/>
          <p14:tracePt t="121776" x="6754813" y="1517650"/>
          <p14:tracePt t="121785" x="6710363" y="1606550"/>
          <p14:tracePt t="121793" x="6659563" y="1695450"/>
          <p14:tracePt t="121800" x="6600825" y="1797050"/>
          <p14:tracePt t="121809" x="6543675" y="1898650"/>
          <p14:tracePt t="121816" x="6492875" y="1989138"/>
          <p14:tracePt t="121825" x="6442075" y="2058988"/>
          <p14:tracePt t="121832" x="6403975" y="2128838"/>
          <p14:tracePt t="121840" x="6384925" y="2185988"/>
          <p14:tracePt t="121848" x="6365875" y="2236788"/>
          <p14:tracePt t="121854" x="6353175" y="2287588"/>
          <p14:tracePt t="121864" x="6353175" y="2325688"/>
          <p14:tracePt t="121871" x="6353175" y="2371725"/>
          <p14:tracePt t="121879" x="6353175" y="2409825"/>
          <p14:tracePt t="121887" x="6365875" y="2441575"/>
          <p14:tracePt t="121903" x="6384925" y="2473325"/>
          <p14:tracePt t="121911" x="6391275" y="2486025"/>
          <p14:tracePt t="121920" x="6391275" y="2492375"/>
          <p14:tracePt t="121999" x="6378575" y="2460625"/>
          <p14:tracePt t="122004" x="6365875" y="2441575"/>
          <p14:tracePt t="122012" x="6353175" y="2428875"/>
          <p14:tracePt t="122020" x="6346825" y="2416175"/>
          <p14:tracePt t="122029" x="6321425" y="2397125"/>
          <p14:tracePt t="122037" x="6283325" y="2371725"/>
          <p14:tracePt t="122045" x="6232525" y="2338388"/>
          <p14:tracePt t="122053" x="6188075" y="2312988"/>
          <p14:tracePt t="122060" x="6142038" y="2300288"/>
          <p14:tracePt t="122069" x="6103938" y="2287588"/>
          <p14:tracePt t="122078" x="6078538" y="2274888"/>
          <p14:tracePt t="122085" x="6059488" y="2268538"/>
          <p14:tracePt t="122092" x="6046788" y="2268538"/>
          <p14:tracePt t="122101" x="6034088" y="2262188"/>
          <p14:tracePt t="122109" x="6021388" y="2262188"/>
          <p14:tracePt t="122118" x="6002338" y="2262188"/>
          <p14:tracePt t="122124" x="5995988" y="2262188"/>
          <p14:tracePt t="122132" x="5976938" y="2262188"/>
          <p14:tracePt t="122141" x="5970588" y="2262188"/>
          <p14:tracePt t="122148" x="5964238" y="2262188"/>
          <p14:tracePt t="122156" x="5957888" y="2262188"/>
          <p14:tracePt t="122171" x="5957888" y="2255838"/>
          <p14:tracePt t="122223" x="5951538" y="2255838"/>
          <p14:tracePt t="122262" x="5951538" y="2262188"/>
          <p14:tracePt t="122270" x="5951538" y="2300288"/>
          <p14:tracePt t="122280" x="5951538" y="2325688"/>
          <p14:tracePt t="122286" x="5951538" y="2344738"/>
          <p14:tracePt t="122295" x="5945188" y="2384425"/>
          <p14:tracePt t="122302" x="5945188" y="2403475"/>
          <p14:tracePt t="122309" x="5945188" y="2422525"/>
          <p14:tracePt t="122317" x="5945188" y="2454275"/>
          <p14:tracePt t="122325" x="5945188" y="2498725"/>
          <p14:tracePt t="122332" x="5945188" y="2530475"/>
          <p14:tracePt t="122341" x="5945188" y="2562225"/>
          <p14:tracePt t="122349" x="5957888" y="2600325"/>
          <p14:tracePt t="122356" x="5964238" y="2644775"/>
          <p14:tracePt t="122365" x="5964238" y="2689225"/>
          <p14:tracePt t="122372" x="5964238" y="2727325"/>
          <p14:tracePt t="122381" x="5964238" y="2771775"/>
          <p14:tracePt t="122388" x="5964238" y="2817813"/>
          <p14:tracePt t="122396" x="5964238" y="2862263"/>
          <p14:tracePt t="122404" x="5964238" y="2906713"/>
          <p14:tracePt t="122412" x="5964238" y="2944813"/>
          <p14:tracePt t="122420" x="5964238" y="2982913"/>
          <p14:tracePt t="122429" x="5951538" y="3027363"/>
          <p14:tracePt t="122436" x="5945188" y="3071813"/>
          <p14:tracePt t="122445" x="5945188" y="3103563"/>
          <p14:tracePt t="122452" x="5938838" y="3135313"/>
          <p14:tracePt t="122459" x="5932488" y="3173413"/>
          <p14:tracePt t="122466" x="5926138" y="3205163"/>
          <p14:tracePt t="122475" x="5919788" y="3232150"/>
          <p14:tracePt t="122482" x="5913438" y="3263900"/>
          <p14:tracePt t="122490" x="5907088" y="3308350"/>
          <p14:tracePt t="122499" x="5900738" y="3346450"/>
          <p14:tracePt t="122506" x="5900738" y="3390900"/>
          <p14:tracePt t="122514" x="5894388" y="3435350"/>
          <p14:tracePt t="122522" x="5894388" y="3473450"/>
          <p14:tracePt t="122530" x="5894388" y="3517900"/>
          <p14:tracePt t="122538" x="5881688" y="3562350"/>
          <p14:tracePt t="122546" x="5881688" y="3606800"/>
          <p14:tracePt t="122554" x="5875338" y="3638550"/>
          <p14:tracePt t="122563" x="5875338" y="3678238"/>
          <p14:tracePt t="122570" x="5875338" y="3697288"/>
          <p14:tracePt t="122579" x="5875338" y="3716338"/>
          <p14:tracePt t="122586" x="5875338" y="3729038"/>
          <p14:tracePt t="122595" x="5875338" y="3735388"/>
          <p14:tracePt t="122602" x="5875338" y="3748088"/>
          <p14:tracePt t="122610" x="5881688" y="3760788"/>
          <p14:tracePt t="122616" x="5888038" y="3767138"/>
          <p14:tracePt t="122627" x="5894388" y="3773488"/>
          <p14:tracePt t="122641" x="5894388" y="3779838"/>
          <p14:tracePt t="122666" x="5900738" y="3779838"/>
          <p14:tracePt t="122674" x="5913438" y="3786188"/>
          <p14:tracePt t="122698" x="5919788" y="3792538"/>
          <p14:tracePt t="122720" x="5926138" y="3792538"/>
          <p14:tracePt t="122732" x="5926138" y="3798888"/>
          <p14:tracePt t="122740" x="5945188" y="3798888"/>
          <p14:tracePt t="122748" x="5976938" y="3798888"/>
          <p14:tracePt t="122756" x="6008688" y="3798888"/>
          <p14:tracePt t="122764" x="6053138" y="3798888"/>
          <p14:tracePt t="122772" x="6116638" y="3786188"/>
          <p14:tracePt t="122780" x="6175375" y="3773488"/>
          <p14:tracePt t="122788" x="6238875" y="3754438"/>
          <p14:tracePt t="122796" x="6308725" y="3729038"/>
          <p14:tracePt t="122804" x="6365875" y="3716338"/>
          <p14:tracePt t="122812" x="6416675" y="3697288"/>
          <p14:tracePt t="122820" x="6467475" y="3684588"/>
          <p14:tracePt t="122829" x="6492875" y="3671888"/>
          <p14:tracePt t="122836" x="6499225" y="3665538"/>
          <p14:tracePt t="122845" x="6505575" y="3659188"/>
          <p14:tracePt t="122852" x="6511925" y="3659188"/>
          <p14:tracePt t="122934" x="6518275" y="3652838"/>
          <p14:tracePt t="122942" x="6530975" y="3652838"/>
          <p14:tracePt t="122951" x="6537325" y="3646488"/>
          <p14:tracePt t="122961" x="6550025" y="3632200"/>
          <p14:tracePt t="122968" x="6562725" y="3619500"/>
          <p14:tracePt t="122977" x="6575425" y="3606800"/>
          <p14:tracePt t="122984" x="6588125" y="3600450"/>
          <p14:tracePt t="122993" x="6588125" y="3587750"/>
          <p14:tracePt t="123004" x="6600825" y="3575050"/>
          <p14:tracePt t="123011" x="6613525" y="3562350"/>
          <p14:tracePt t="123018" x="6626225" y="3556000"/>
          <p14:tracePt t="123027" x="6640513" y="3543300"/>
          <p14:tracePt t="123034" x="6646863" y="3530600"/>
          <p14:tracePt t="123045" x="6659563" y="3517900"/>
          <p14:tracePt t="123052" x="6672263" y="3505200"/>
          <p14:tracePt t="123061" x="6684963" y="3492500"/>
          <p14:tracePt t="123069" x="6691313" y="3479800"/>
          <p14:tracePt t="123077" x="6704013" y="3460750"/>
          <p14:tracePt t="123085" x="6710363" y="3441700"/>
          <p14:tracePt t="123095" x="6716713" y="3429000"/>
          <p14:tracePt t="123102" x="6729413" y="3416300"/>
          <p14:tracePt t="123111" x="6735763" y="3397250"/>
          <p14:tracePt t="123119" x="6742113" y="3378200"/>
          <p14:tracePt t="123128" x="6742113" y="3365500"/>
          <p14:tracePt t="123136" x="6748463" y="3346450"/>
          <p14:tracePt t="123145" x="6754813" y="3327400"/>
          <p14:tracePt t="123152" x="6754813" y="3308350"/>
          <p14:tracePt t="123161" x="6761163" y="3289300"/>
          <p14:tracePt t="123170" x="6761163" y="3263900"/>
          <p14:tracePt t="123178" x="6761163" y="3232150"/>
          <p14:tracePt t="123186" x="6761163" y="3186113"/>
          <p14:tracePt t="123195" x="6761163" y="3141663"/>
          <p14:tracePt t="123202" x="6761163" y="3103563"/>
          <p14:tracePt t="123211" x="6761163" y="3046413"/>
          <p14:tracePt t="123220" x="6761163" y="2995613"/>
          <p14:tracePt t="123229" x="6761163" y="2938463"/>
          <p14:tracePt t="123236" x="6754813" y="2887663"/>
          <p14:tracePt t="123245" x="6754813" y="2843213"/>
          <p14:tracePt t="123252" x="6754813" y="2798763"/>
          <p14:tracePt t="123261" x="6748463" y="2765425"/>
          <p14:tracePt t="123268" x="6742113" y="2720975"/>
          <p14:tracePt t="123277" x="6735763" y="2682875"/>
          <p14:tracePt t="123285" x="6735763" y="2651125"/>
          <p14:tracePt t="123293" x="6723063" y="2613025"/>
          <p14:tracePt t="123301" x="6704013" y="2568575"/>
          <p14:tracePt t="123309" x="6697663" y="2536825"/>
          <p14:tracePt t="123314" x="6697663" y="2517775"/>
          <p14:tracePt t="123322" x="6697663" y="2505075"/>
          <p14:tracePt t="123330" x="6691313" y="2492375"/>
          <p14:tracePt t="123338" x="6684963" y="2479675"/>
          <p14:tracePt t="123348" x="6678613" y="2466975"/>
          <p14:tracePt t="123354" x="6665913" y="2447925"/>
          <p14:tracePt t="123362" x="6653213" y="2441575"/>
          <p14:tracePt t="123370" x="6640513" y="2428875"/>
          <p14:tracePt t="123378" x="6634163" y="2416175"/>
          <p14:tracePt t="123386" x="6619875" y="2403475"/>
          <p14:tracePt t="123394" x="6607175" y="2397125"/>
          <p14:tracePt t="123402" x="6594475" y="2384425"/>
          <p14:tracePt t="123411" x="6588125" y="2378075"/>
          <p14:tracePt t="123418" x="6575425" y="2365375"/>
          <p14:tracePt t="123427" x="6569075" y="2359025"/>
          <p14:tracePt t="123435" x="6562725" y="2359025"/>
          <p14:tracePt t="123443" x="6550025" y="2344738"/>
          <p14:tracePt t="123450" x="6543675" y="2332038"/>
          <p14:tracePt t="123459" x="6537325" y="2325688"/>
          <p14:tracePt t="123468" x="6530975" y="2319338"/>
          <p14:tracePt t="123475" x="6518275" y="2312988"/>
          <p14:tracePt t="123482" x="6505575" y="2300288"/>
          <p14:tracePt t="123490" x="6499225" y="2300288"/>
          <p14:tracePt t="123498" x="6492875" y="2300288"/>
          <p14:tracePt t="123504" x="6480175" y="2300288"/>
          <p14:tracePt t="123520" x="6473825" y="2293938"/>
          <p14:tracePt t="123528" x="6467475" y="2293938"/>
          <p14:tracePt t="123536" x="6461125" y="2293938"/>
          <p14:tracePt t="123552" x="6454775" y="2293938"/>
          <p14:tracePt t="123568" x="6448425" y="2293938"/>
          <p14:tracePt t="123577" x="6448425" y="2287588"/>
          <p14:tracePt t="123588" x="6442075" y="2287588"/>
          <p14:tracePt t="123612" x="6435725" y="2287588"/>
          <p14:tracePt t="123698" x="6435725" y="2293938"/>
          <p14:tracePt t="123706" x="6435725" y="2306638"/>
          <p14:tracePt t="123714" x="6435725" y="2319338"/>
          <p14:tracePt t="123722" x="6435725" y="2325688"/>
          <p14:tracePt t="123730" x="6435725" y="2332038"/>
          <p14:tracePt t="123739" x="6435725" y="2338388"/>
          <p14:tracePt t="124062" x="6435725" y="2344738"/>
          <p14:tracePt t="124071" x="6454775" y="2390775"/>
          <p14:tracePt t="124078" x="6499225" y="2447925"/>
          <p14:tracePt t="124086" x="6530975" y="2517775"/>
          <p14:tracePt t="124095" x="6550025" y="2568575"/>
          <p14:tracePt t="124104" x="6562725" y="2619375"/>
          <p14:tracePt t="124111" x="6581775" y="2663825"/>
          <p14:tracePt t="124119" x="6594475" y="2695575"/>
          <p14:tracePt t="124124" x="6594475" y="2740025"/>
          <p14:tracePt t="124133" x="6607175" y="2784475"/>
          <p14:tracePt t="124141" x="6613525" y="2830513"/>
          <p14:tracePt t="124148" x="6634163" y="2881313"/>
          <p14:tracePt t="124156" x="6646863" y="2925763"/>
          <p14:tracePt t="124164" x="6665913" y="2970213"/>
          <p14:tracePt t="124172" x="6684963" y="3008313"/>
          <p14:tracePt t="124180" x="6723063" y="3046413"/>
          <p14:tracePt t="124188" x="6735763" y="3084513"/>
          <p14:tracePt t="124196" x="6754813" y="3116263"/>
          <p14:tracePt t="124204" x="6767513" y="3135313"/>
          <p14:tracePt t="124212" x="6773863" y="3160713"/>
          <p14:tracePt t="124220" x="6780213" y="3179763"/>
          <p14:tracePt t="124228" x="6780213" y="3192463"/>
          <p14:tracePt t="124236" x="6780213" y="3205163"/>
          <p14:tracePt t="124244" x="6780213" y="3232150"/>
          <p14:tracePt t="124252" x="6780213" y="3238500"/>
          <p14:tracePt t="124260" x="6780213" y="3257550"/>
          <p14:tracePt t="124266" x="6780213" y="3270250"/>
          <p14:tracePt t="124275" x="6780213" y="3276600"/>
          <p14:tracePt t="124284" x="6780213" y="3289300"/>
          <p14:tracePt t="124290" x="6780213" y="3295650"/>
          <p14:tracePt t="124300" x="6780213" y="3314700"/>
          <p14:tracePt t="124306" x="6773863" y="3327400"/>
          <p14:tracePt t="124314" x="6767513" y="3340100"/>
          <p14:tracePt t="124322" x="6761163" y="3346450"/>
          <p14:tracePt t="124330" x="6754813" y="3359150"/>
          <p14:tracePt t="124338" x="6748463" y="3365500"/>
          <p14:tracePt t="124346" x="6748463" y="3371850"/>
          <p14:tracePt t="124557" x="6742113" y="3371850"/>
          <p14:tracePt t="124861" x="6742113" y="3378200"/>
          <p14:tracePt t="124873" x="6748463" y="3378200"/>
          <p14:tracePt t="124879" x="6748463" y="3384550"/>
          <p14:tracePt t="124900" x="6754813" y="3384550"/>
          <p14:tracePt t="124903" x="6767513" y="3365500"/>
          <p14:tracePt t="124911" x="6773863" y="3359150"/>
          <p14:tracePt t="124920" x="6786563" y="3340100"/>
          <p14:tracePt t="124928" x="6799263" y="3314700"/>
          <p14:tracePt t="124936" x="6805613" y="3295650"/>
          <p14:tracePt t="124945" x="6811963" y="3270250"/>
          <p14:tracePt t="124954" x="6811963" y="3251200"/>
          <p14:tracePt t="124962" x="6811963" y="3205163"/>
          <p14:tracePt t="124970" x="6811963" y="3160713"/>
          <p14:tracePt t="124978" x="6805613" y="3116263"/>
          <p14:tracePt t="124984" x="6792913" y="3052763"/>
          <p14:tracePt t="124993" x="6780213" y="2989263"/>
          <p14:tracePt t="125000" x="6754813" y="2932113"/>
          <p14:tracePt t="125010" x="6723063" y="2881313"/>
          <p14:tracePt t="125017" x="6678613" y="2824163"/>
          <p14:tracePt t="125025" x="6640513" y="2771775"/>
          <p14:tracePt t="125033" x="6600825" y="2746375"/>
          <p14:tracePt t="125041" x="6556375" y="2714625"/>
          <p14:tracePt t="125052" x="6505575" y="2682875"/>
          <p14:tracePt t="125057" x="6429375" y="2644775"/>
          <p14:tracePt t="125065" x="6270625" y="2581275"/>
          <p14:tracePt t="125073" x="6065838" y="2492375"/>
          <p14:tracePt t="125081" x="5830888" y="2454275"/>
          <p14:tracePt t="125088" x="5613400" y="2441575"/>
          <p14:tracePt t="125096" x="5410200" y="2447925"/>
          <p14:tracePt t="125104" x="5199063" y="2498725"/>
          <p14:tracePt t="125112" x="4983163" y="2562225"/>
          <p14:tracePt t="125120" x="4805363" y="2619375"/>
          <p14:tracePt t="125128" x="4645025" y="2676525"/>
          <p14:tracePt t="125134" x="4518025" y="2746375"/>
          <p14:tracePt t="125142" x="4441825" y="2805113"/>
          <p14:tracePt t="125150" x="4371975" y="2862263"/>
          <p14:tracePt t="125160" x="4300538" y="2925763"/>
          <p14:tracePt t="125167" x="4243388" y="2976563"/>
          <p14:tracePt t="125175" x="4192588" y="3008313"/>
          <p14:tracePt t="125183" x="4167188" y="3027363"/>
          <p14:tracePt t="125191" x="4148138" y="3040063"/>
          <p14:tracePt t="125199" x="4122738" y="3052763"/>
          <p14:tracePt t="125208" x="4103688" y="3065463"/>
          <p14:tracePt t="125215" x="4090988" y="3078163"/>
          <p14:tracePt t="125222" x="4078288" y="3090863"/>
          <p14:tracePt t="125232" x="4065588" y="3090863"/>
          <p14:tracePt t="125239" x="4059238" y="3090863"/>
          <p14:tracePt t="125263" x="4059238" y="3084513"/>
          <p14:tracePt t="125270" x="4059238" y="3052763"/>
          <p14:tracePt t="125278" x="4046538" y="3008313"/>
          <p14:tracePt t="125286" x="4033838" y="2970213"/>
          <p14:tracePt t="125295" x="4021138" y="2938463"/>
          <p14:tracePt t="125302" x="4008438" y="2919413"/>
          <p14:tracePt t="125311" x="4002088" y="2906713"/>
          <p14:tracePt t="125318" x="4002088" y="2900363"/>
          <p14:tracePt t="125562" x="3995738" y="2900363"/>
          <p14:tracePt t="125570" x="3995738" y="2913063"/>
          <p14:tracePt t="125578" x="4002088" y="2951163"/>
          <p14:tracePt t="125586" x="4008438" y="2995613"/>
          <p14:tracePt t="125594" x="4014788" y="3052763"/>
          <p14:tracePt t="125602" x="4021138" y="3103563"/>
          <p14:tracePt t="125610" x="4027488" y="3179763"/>
          <p14:tracePt t="125618" x="4046538" y="3257550"/>
          <p14:tracePt t="125626" x="4065588" y="3346450"/>
          <p14:tracePt t="125634" x="4084638" y="3441700"/>
          <p14:tracePt t="125643" x="4090988" y="3524250"/>
          <p14:tracePt t="125650" x="4097338" y="3613150"/>
          <p14:tracePt t="125657" x="4097338" y="3697288"/>
          <p14:tracePt t="125666" x="4110038" y="3773488"/>
          <p14:tracePt t="125673" x="4116388" y="3836988"/>
          <p14:tracePt t="125681" x="4116388" y="3900488"/>
          <p14:tracePt t="125688" x="4122738" y="3944938"/>
          <p14:tracePt t="125696" x="4122738" y="3970338"/>
          <p14:tracePt t="125704" x="4122738" y="3989388"/>
          <p14:tracePt t="125712" x="4122738" y="4002088"/>
          <p14:tracePt t="125720" x="4122738" y="4014788"/>
          <p14:tracePt t="125728" x="4122738" y="4021138"/>
          <p14:tracePt t="125736" x="4122738" y="4033838"/>
          <p14:tracePt t="125745" x="4122738" y="4040188"/>
          <p14:tracePt t="125826" x="4122738" y="4033838"/>
          <p14:tracePt t="125993" x="4129088" y="4033838"/>
          <p14:tracePt t="126005" x="4129088" y="4027488"/>
          <p14:tracePt t="126012" x="4135438" y="4027488"/>
          <p14:tracePt t="129271" x="4154488" y="4033838"/>
          <p14:tracePt t="129278" x="4224338" y="4098925"/>
          <p14:tracePt t="129287" x="4287838" y="4149725"/>
          <p14:tracePt t="129295" x="4359275" y="4200525"/>
          <p14:tracePt t="129303" x="4429125" y="4251325"/>
          <p14:tracePt t="129311" x="4543425" y="4308475"/>
          <p14:tracePt t="129318" x="4657725" y="4346575"/>
          <p14:tracePt t="129326" x="4772025" y="4384675"/>
          <p14:tracePt t="129334" x="4868863" y="4403725"/>
          <p14:tracePt t="129342" x="4932363" y="4422775"/>
          <p14:tracePt t="129350" x="4995863" y="4422775"/>
          <p14:tracePt t="129358" x="5059363" y="4422775"/>
          <p14:tracePt t="129366" x="5129213" y="4410075"/>
          <p14:tracePt t="129374" x="5192713" y="4403725"/>
          <p14:tracePt t="129382" x="5256213" y="4384675"/>
          <p14:tracePt t="129389" x="5314950" y="4371975"/>
          <p14:tracePt t="129396" x="5372100" y="4352925"/>
          <p14:tracePt t="129405" x="5435600" y="4340225"/>
          <p14:tracePt t="129413" x="5499100" y="4321175"/>
          <p14:tracePt t="129421" x="5568950" y="4302125"/>
          <p14:tracePt t="129429" x="5632450" y="4276725"/>
          <p14:tracePt t="129437" x="5702300" y="4264025"/>
          <p14:tracePt t="129445" x="5754688" y="4244975"/>
          <p14:tracePt t="129453" x="5805488" y="4225925"/>
          <p14:tracePt t="129461" x="5849938" y="4206875"/>
          <p14:tracePt t="129469" x="5875338" y="4187825"/>
          <p14:tracePt t="129477" x="5894388" y="4175125"/>
          <p14:tracePt t="129485" x="5907088" y="4156075"/>
          <p14:tracePt t="129492" x="5919788" y="4137025"/>
          <p14:tracePt t="129500" x="5938838" y="4111625"/>
          <p14:tracePt t="129508" x="5957888" y="4086225"/>
          <p14:tracePt t="129516" x="5976938" y="4059238"/>
          <p14:tracePt t="129524" x="6002338" y="4027488"/>
          <p14:tracePt t="129530" x="6021388" y="4002088"/>
          <p14:tracePt t="129539" x="6040438" y="3976688"/>
          <p14:tracePt t="129546" x="6078538" y="3938588"/>
          <p14:tracePt t="129555" x="6122988" y="3894138"/>
          <p14:tracePt t="129562" x="6167438" y="3849688"/>
          <p14:tracePt t="129571" x="6213475" y="3786188"/>
          <p14:tracePt t="129581" x="6245225" y="3729038"/>
          <p14:tracePt t="129587" x="6257925" y="3684588"/>
          <p14:tracePt t="129595" x="6270625" y="3638550"/>
          <p14:tracePt t="129602" x="6270625" y="3619500"/>
          <p14:tracePt t="129610" x="6264275" y="3594100"/>
          <p14:tracePt t="129619" x="6245225" y="3587750"/>
          <p14:tracePt t="129626" x="6213475" y="3568700"/>
          <p14:tracePt t="129634" x="6175375" y="3549650"/>
          <p14:tracePt t="129642" x="6135688" y="3536950"/>
          <p14:tracePt t="129650" x="6116638" y="3530600"/>
          <p14:tracePt t="129658" x="6110288" y="3524250"/>
          <p14:tracePt t="129666" x="6097588" y="3524250"/>
          <p14:tracePt t="129674" x="6078538" y="3524250"/>
          <p14:tracePt t="129680" x="6072188" y="3524250"/>
          <p14:tracePt t="129689" x="6059488" y="3530600"/>
          <p14:tracePt t="129696" x="6046788" y="3549650"/>
          <p14:tracePt t="129705" x="6034088" y="3581400"/>
          <p14:tracePt t="129712" x="6021388" y="3625850"/>
          <p14:tracePt t="129721" x="5995988" y="3697288"/>
          <p14:tracePt t="129729" x="5976938" y="3760788"/>
          <p14:tracePt t="129737" x="5957888" y="3824288"/>
          <p14:tracePt t="129744" x="5938838" y="3881438"/>
          <p14:tracePt t="129753" x="5919788" y="3951288"/>
          <p14:tracePt t="129762" x="5907088" y="4002088"/>
          <p14:tracePt t="129769" x="5888038" y="4059238"/>
          <p14:tracePt t="129776" x="5881688" y="4105275"/>
          <p14:tracePt t="129785" x="5875338" y="4149725"/>
          <p14:tracePt t="129792" x="5868988" y="4194175"/>
          <p14:tracePt t="129800" x="5868988" y="4225925"/>
          <p14:tracePt t="129808" x="5868988" y="4270375"/>
          <p14:tracePt t="129816" x="5875338" y="4314825"/>
          <p14:tracePt t="129824" x="5881688" y="4359275"/>
          <p14:tracePt t="129832" x="5900738" y="4403725"/>
          <p14:tracePt t="129840" x="5913438" y="4454525"/>
          <p14:tracePt t="129846" x="5926138" y="4498975"/>
          <p14:tracePt t="129855" x="5951538" y="4538663"/>
          <p14:tracePt t="129862" x="5964238" y="4570413"/>
          <p14:tracePt t="129871" x="5983288" y="4583113"/>
          <p14:tracePt t="129879" x="6002338" y="4602163"/>
          <p14:tracePt t="129887" x="6015038" y="4614863"/>
          <p14:tracePt t="129894" x="6027738" y="4627563"/>
          <p14:tracePt t="129904" x="6046788" y="4640263"/>
          <p14:tracePt t="129911" x="6065838" y="4659313"/>
          <p14:tracePt t="129919" x="6084888" y="4684713"/>
          <p14:tracePt t="129926" x="6110288" y="4710113"/>
          <p14:tracePt t="129934" x="6122988" y="4729163"/>
          <p14:tracePt t="129942" x="6161088" y="4754563"/>
          <p14:tracePt t="129950" x="6188075" y="4767263"/>
          <p14:tracePt t="129958" x="6226175" y="4773613"/>
          <p14:tracePt t="129967" x="6238875" y="4779963"/>
          <p14:tracePt t="129972" x="6245225" y="4779963"/>
          <p14:tracePt t="129980" x="6257925" y="4779963"/>
          <p14:tracePt t="129988" x="6264275" y="4779963"/>
          <p14:tracePt t="129996" x="6276975" y="4779963"/>
          <p14:tracePt t="130005" x="6289675" y="4779963"/>
          <p14:tracePt t="130012" x="6302375" y="4767263"/>
          <p14:tracePt t="130021" x="6315075" y="4754563"/>
          <p14:tracePt t="130028" x="6327775" y="4741863"/>
          <p14:tracePt t="130038" x="6340475" y="4735513"/>
          <p14:tracePt t="130045" x="6353175" y="4722813"/>
          <p14:tracePt t="130053" x="6359525" y="4710113"/>
          <p14:tracePt t="130062" x="6372225" y="4697413"/>
          <p14:tracePt t="130070" x="6384925" y="4684713"/>
          <p14:tracePt t="130076" x="6397625" y="4678363"/>
          <p14:tracePt t="130085" x="6403975" y="4672013"/>
          <p14:tracePt t="130092" x="6410325" y="4665663"/>
          <p14:tracePt t="130364" x="6410325" y="4659313"/>
          <p14:tracePt t="130392" x="6416675" y="4652963"/>
          <p14:tracePt t="130400" x="6429375" y="4621213"/>
          <p14:tracePt t="130408" x="6442075" y="4583113"/>
          <p14:tracePt t="130416" x="6461125" y="4538663"/>
          <p14:tracePt t="130424" x="6461125" y="4492625"/>
          <p14:tracePt t="130431" x="6467475" y="4454525"/>
          <p14:tracePt t="130438" x="6473825" y="4410075"/>
          <p14:tracePt t="130446" x="6473825" y="4371975"/>
          <p14:tracePt t="130454" x="6473825" y="4340225"/>
          <p14:tracePt t="130463" x="6473825" y="4302125"/>
          <p14:tracePt t="130471" x="6473825" y="4289425"/>
          <p14:tracePt t="130479" x="6473825" y="4264025"/>
          <p14:tracePt t="130487" x="6467475" y="4238625"/>
          <p14:tracePt t="130496" x="6461125" y="4206875"/>
          <p14:tracePt t="130503" x="6454775" y="4168775"/>
          <p14:tracePt t="130512" x="6454775" y="4143375"/>
          <p14:tracePt t="130519" x="6454775" y="4124325"/>
          <p14:tracePt t="130528" x="6454775" y="4105275"/>
          <p14:tracePt t="130535" x="6448425" y="4086225"/>
          <p14:tracePt t="130542" x="6442075" y="4059238"/>
          <p14:tracePt t="130550" x="6435725" y="4040188"/>
          <p14:tracePt t="130558" x="6429375" y="4021138"/>
          <p14:tracePt t="130566" x="6429375" y="4008438"/>
          <p14:tracePt t="130572" x="6423025" y="3983038"/>
          <p14:tracePt t="130580" x="6416675" y="3970338"/>
          <p14:tracePt t="130588" x="6410325" y="3951288"/>
          <p14:tracePt t="130596" x="6403975" y="3938588"/>
          <p14:tracePt t="130605" x="6403975" y="3925888"/>
          <p14:tracePt t="130612" x="6397625" y="3919538"/>
          <p14:tracePt t="130621" x="6391275" y="3906838"/>
          <p14:tracePt t="130629" x="6378575" y="3894138"/>
          <p14:tracePt t="130637" x="6372225" y="3887788"/>
          <p14:tracePt t="130645" x="6359525" y="3875088"/>
          <p14:tracePt t="130653" x="6359525" y="3862388"/>
          <p14:tracePt t="130661" x="6353175" y="3849688"/>
          <p14:tracePt t="130669" x="6346825" y="3843338"/>
          <p14:tracePt t="130678" x="6340475" y="3830638"/>
          <p14:tracePt t="130685" x="6334125" y="3817938"/>
          <p14:tracePt t="130693" x="6327775" y="3811588"/>
          <p14:tracePt t="130700" x="6327775" y="3805238"/>
          <p14:tracePt t="130708" x="6321425" y="3798888"/>
          <p14:tracePt t="130716" x="6315075" y="3792538"/>
          <p14:tracePt t="130724" x="6308725" y="3786188"/>
          <p14:tracePt t="130732" x="6302375" y="3779838"/>
          <p14:tracePt t="130738" x="6296025" y="3773488"/>
          <p14:tracePt t="130746" x="6289675" y="3773488"/>
          <p14:tracePt t="130767" x="6283325" y="3773488"/>
          <p14:tracePt t="130782" x="6276975" y="3773488"/>
          <p14:tracePt t="130806" x="6264275" y="3773488"/>
          <p14:tracePt t="130814" x="6245225" y="3792538"/>
          <p14:tracePt t="130822" x="6226175" y="3805238"/>
          <p14:tracePt t="130831" x="6200775" y="3830638"/>
          <p14:tracePt t="130839" x="6154738" y="3862388"/>
          <p14:tracePt t="130846" x="6084888" y="3906838"/>
          <p14:tracePt t="130854" x="6015038" y="3957638"/>
          <p14:tracePt t="130862" x="5945188" y="4008438"/>
          <p14:tracePt t="130871" x="5875338" y="4059238"/>
          <p14:tracePt t="130877" x="5830888" y="4105275"/>
          <p14:tracePt t="130885" x="5767388" y="4143375"/>
          <p14:tracePt t="130895" x="5722938" y="4194175"/>
          <p14:tracePt t="130900" x="5676900" y="4244975"/>
          <p14:tracePt t="130908" x="5638800" y="4289425"/>
          <p14:tracePt t="130916" x="5626100" y="4340225"/>
          <p14:tracePt t="130924" x="5607050" y="4391025"/>
          <p14:tracePt t="130932" x="5594350" y="4441825"/>
          <p14:tracePt t="130940" x="5575300" y="4486275"/>
          <p14:tracePt t="130948" x="5562600" y="4532313"/>
          <p14:tracePt t="130956" x="5543550" y="4576763"/>
          <p14:tracePt t="130964" x="5530850" y="4621213"/>
          <p14:tracePt t="130972" x="5518150" y="4672013"/>
          <p14:tracePt t="130980" x="5499100" y="4716463"/>
          <p14:tracePt t="130988" x="5486400" y="4760913"/>
          <p14:tracePt t="130996" x="5467350" y="4805363"/>
          <p14:tracePt t="131004" x="5454650" y="4849813"/>
          <p14:tracePt t="131012" x="5441950" y="4881563"/>
          <p14:tracePt t="131021" x="5435600" y="4900613"/>
          <p14:tracePt t="131028" x="5429250" y="4926013"/>
          <p14:tracePt t="131035" x="5429250" y="4953000"/>
          <p14:tracePt t="131043" x="5429250" y="4972050"/>
          <p14:tracePt t="131050" x="5429250" y="4991100"/>
          <p14:tracePt t="131058" x="5435600" y="5010150"/>
          <p14:tracePt t="131066" x="5448300" y="5022850"/>
          <p14:tracePt t="131074" x="5454650" y="5035550"/>
          <p14:tracePt t="131082" x="5461000" y="5041900"/>
          <p14:tracePt t="131090" x="5467350" y="5048250"/>
          <p14:tracePt t="131099" x="5473700" y="5054600"/>
          <p14:tracePt t="131196" x="5480050" y="5054600"/>
          <p14:tracePt t="131204" x="5499100" y="5054600"/>
          <p14:tracePt t="131212" x="5505450" y="5054600"/>
          <p14:tracePt t="131221" x="5518150" y="5054600"/>
          <p14:tracePt t="131228" x="5524500" y="5048250"/>
          <p14:tracePt t="131237" x="5537200" y="5048250"/>
          <p14:tracePt t="131248" x="5549900" y="5048250"/>
          <p14:tracePt t="131254" x="5556250" y="5041900"/>
          <p14:tracePt t="131263" x="5562600" y="5041900"/>
          <p14:tracePt t="131269" x="5568950" y="5041900"/>
          <p14:tracePt t="131279" x="5575300" y="5041900"/>
          <p14:tracePt t="131285" x="5575300" y="5035550"/>
          <p14:tracePt t="131294" x="5581650" y="5035550"/>
          <p14:tracePt t="131300" x="5588000" y="5035550"/>
          <p14:tracePt t="131308" x="5594350" y="5029200"/>
          <p14:tracePt t="131320" x="5600700" y="5029200"/>
          <p14:tracePt t="131609" x="5607050" y="5029200"/>
          <p14:tracePt t="131624" x="5607050" y="5022850"/>
          <p14:tracePt t="131633" x="5619750" y="5010150"/>
          <p14:tracePt t="131639" x="5632450" y="5003800"/>
          <p14:tracePt t="131654" x="5638800" y="4997450"/>
          <p14:tracePt t="131663" x="5645150" y="4997450"/>
          <p14:tracePt t="131687" x="5645150" y="4991100"/>
          <p14:tracePt t="132926" x="5651500" y="5003800"/>
          <p14:tracePt t="132934" x="5676900" y="5016500"/>
          <p14:tracePt t="132942" x="5695950" y="5029200"/>
          <p14:tracePt t="132951" x="5708650" y="5035550"/>
          <p14:tracePt t="132963" x="5722938" y="5048250"/>
          <p14:tracePt t="132967" x="5729288" y="5054600"/>
          <p14:tracePt t="132976" x="5748338" y="5054600"/>
          <p14:tracePt t="132983" x="5767388" y="5054600"/>
          <p14:tracePt t="132990" x="5786438" y="5054600"/>
          <p14:tracePt t="133000" x="5811838" y="5054600"/>
          <p14:tracePt t="133006" x="5824538" y="5041900"/>
          <p14:tracePt t="133015" x="5837238" y="5035550"/>
          <p14:tracePt t="133020" x="5849938" y="5022850"/>
          <p14:tracePt t="133029" x="5856288" y="5016500"/>
          <p14:tracePt t="133036" x="5868988" y="5003800"/>
          <p14:tracePt t="133045" x="5888038" y="4991100"/>
          <p14:tracePt t="133053" x="5913438" y="4965700"/>
          <p14:tracePt t="133061" x="5957888" y="4913313"/>
          <p14:tracePt t="133069" x="6002338" y="4862513"/>
          <p14:tracePt t="133076" x="6053138" y="4818063"/>
          <p14:tracePt t="133084" x="6103938" y="4767263"/>
          <p14:tracePt t="133092" x="6154738" y="4710113"/>
          <p14:tracePt t="133101" x="6207125" y="4659313"/>
          <p14:tracePt t="133108" x="6251575" y="4608513"/>
          <p14:tracePt t="133117" x="6302375" y="4557713"/>
          <p14:tracePt t="133124" x="6346825" y="4513263"/>
          <p14:tracePt t="133134" x="6378575" y="4460875"/>
          <p14:tracePt t="133140" x="6397625" y="4416425"/>
          <p14:tracePt t="133150" x="6423025" y="4365625"/>
          <p14:tracePt t="133156" x="6435725" y="4321175"/>
          <p14:tracePt t="133165" x="6448425" y="4264025"/>
          <p14:tracePt t="133170" x="6448425" y="4200525"/>
          <p14:tracePt t="133178" x="6448425" y="4130675"/>
          <p14:tracePt t="133186" x="6416675" y="4059238"/>
          <p14:tracePt t="133194" x="6372225" y="3989388"/>
          <p14:tracePt t="133202" x="6315075" y="3938588"/>
          <p14:tracePt t="133210" x="6257925" y="3887788"/>
          <p14:tracePt t="133219" x="6200775" y="3849688"/>
          <p14:tracePt t="133226" x="6129338" y="3817938"/>
          <p14:tracePt t="133235" x="6065838" y="3798888"/>
          <p14:tracePt t="133242" x="5989638" y="3773488"/>
          <p14:tracePt t="133250" x="5913438" y="3748088"/>
          <p14:tracePt t="133259" x="5805488" y="3729038"/>
          <p14:tracePt t="133266" x="5695950" y="3709988"/>
          <p14:tracePt t="133275" x="5562600" y="3690938"/>
          <p14:tracePt t="133283" x="5454650" y="3678238"/>
          <p14:tracePt t="133292" x="5359400" y="3659188"/>
          <p14:tracePt t="133299" x="5264150" y="3632200"/>
          <p14:tracePt t="133306" x="5173663" y="3606800"/>
          <p14:tracePt t="133315" x="5097463" y="3587750"/>
          <p14:tracePt t="133320" x="5033963" y="3568700"/>
          <p14:tracePt t="133328" x="4964113" y="3556000"/>
          <p14:tracePt t="133336" x="4894263" y="3543300"/>
          <p14:tracePt t="133344" x="4824413" y="3530600"/>
          <p14:tracePt t="133352" x="4759325" y="3511550"/>
          <p14:tracePt t="133360" x="4702175" y="3498850"/>
          <p14:tracePt t="133368" x="4645025" y="3479800"/>
          <p14:tracePt t="133376" x="4587875" y="3467100"/>
          <p14:tracePt t="133384" x="4543425" y="3448050"/>
          <p14:tracePt t="133393" x="4498975" y="3435350"/>
          <p14:tracePt t="133400" x="4454525" y="3416300"/>
          <p14:tracePt t="133408" x="4410075" y="3403600"/>
          <p14:tracePt t="133417" x="4352925" y="3390900"/>
          <p14:tracePt t="133427" x="4306888" y="3378200"/>
          <p14:tracePt t="133432" x="4275138" y="3378200"/>
          <p14:tracePt t="133442" x="4249738" y="3378200"/>
          <p14:tracePt t="133449" x="4230688" y="3378200"/>
          <p14:tracePt t="133454" x="4217988" y="3371850"/>
          <p14:tracePt t="133462" x="4205288" y="3371850"/>
          <p14:tracePt t="133470" x="4192588" y="3365500"/>
          <p14:tracePt t="133478" x="4179888" y="3352800"/>
          <p14:tracePt t="133486" x="4173538" y="3340100"/>
          <p14:tracePt t="133494" x="4160838" y="3327400"/>
          <p14:tracePt t="133502" x="4141788" y="3321050"/>
          <p14:tracePt t="133510" x="4129088" y="3308350"/>
          <p14:tracePt t="133518" x="4116388" y="3295650"/>
          <p14:tracePt t="133526" x="4110038" y="3282950"/>
          <p14:tracePt t="133534" x="4097338" y="3270250"/>
          <p14:tracePt t="133542" x="4078288" y="3263900"/>
          <p14:tracePt t="133550" x="4046538" y="3238500"/>
          <p14:tracePt t="133559" x="4008438" y="3219450"/>
          <p14:tracePt t="133567" x="3963988" y="3198813"/>
          <p14:tracePt t="133574" x="3913188" y="3186113"/>
          <p14:tracePt t="133583" x="3867150" y="3179763"/>
          <p14:tracePt t="133591" x="3822700" y="3173413"/>
          <p14:tracePt t="133599" x="3790950" y="3167063"/>
          <p14:tracePt t="133604" x="3771900" y="3167063"/>
          <p14:tracePt t="133613" x="3759200" y="3167063"/>
          <p14:tracePt t="133620" x="3733800" y="3160713"/>
          <p14:tracePt t="133628" x="3708400" y="3160713"/>
          <p14:tracePt t="133636" x="3695700" y="3160713"/>
          <p14:tracePt t="133644" x="3689350" y="3160713"/>
          <p14:tracePt t="133652" x="3670300" y="3160713"/>
          <p14:tracePt t="133660" x="3663950" y="3160713"/>
          <p14:tracePt t="133748" x="3663950" y="3154363"/>
          <p14:tracePt t="133754" x="3676650" y="3148013"/>
          <p14:tracePt t="133774" x="3676650" y="3141663"/>
          <p14:tracePt t="133783" x="3683000" y="3141663"/>
          <p14:tracePt t="133838" x="3676650" y="3141663"/>
          <p14:tracePt t="133896" x="3663950" y="3148013"/>
          <p14:tracePt t="133902" x="3657600" y="3154363"/>
          <p14:tracePt t="133910" x="3644900" y="3154363"/>
          <p14:tracePt t="133916" x="3632200" y="3154363"/>
          <p14:tracePt t="133925" x="3632200" y="3160713"/>
          <p14:tracePt t="133949" x="3625850" y="3160713"/>
          <p14:tracePt t="134061" x="3657600" y="3160713"/>
          <p14:tracePt t="134067" x="3727450" y="3179763"/>
          <p14:tracePt t="134076" x="3790950" y="3198813"/>
          <p14:tracePt t="134084" x="3854450" y="3205163"/>
          <p14:tracePt t="134090" x="3919538" y="3211513"/>
          <p14:tracePt t="134099" x="3995738" y="3219450"/>
          <p14:tracePt t="134109" x="4103688" y="3232150"/>
          <p14:tracePt t="134116" x="4186238" y="3238500"/>
          <p14:tracePt t="134123" x="4249738" y="3238500"/>
          <p14:tracePt t="134132" x="4287838" y="3244850"/>
          <p14:tracePt t="134138" x="4313238" y="3244850"/>
          <p14:tracePt t="134194" x="4313238" y="3251200"/>
          <p14:tracePt t="134482" x="4313238" y="3257550"/>
          <p14:tracePt t="134490" x="4262438" y="3282950"/>
          <p14:tracePt t="134500" x="4198938" y="3295650"/>
          <p14:tracePt t="134508" x="4167188" y="3295650"/>
          <p14:tracePt t="134515" x="4129088" y="3314700"/>
          <p14:tracePt t="134526" x="4084638" y="3327400"/>
          <p14:tracePt t="134531" x="4021138" y="3346450"/>
          <p14:tracePt t="134540" x="3932238" y="3359150"/>
          <p14:tracePt t="134547" x="3822700" y="3378200"/>
          <p14:tracePt t="134555" x="3676650" y="3397250"/>
          <p14:tracePt t="134562" x="3517900" y="3409950"/>
          <p14:tracePt t="134570" x="3357563" y="3422650"/>
          <p14:tracePt t="134579" x="3179763" y="3429000"/>
          <p14:tracePt t="134586" x="2955925" y="3441700"/>
          <p14:tracePt t="134592" x="2771775" y="3467100"/>
          <p14:tracePt t="134600" x="2632075" y="3486150"/>
          <p14:tracePt t="134608" x="2568575" y="3505200"/>
          <p14:tracePt t="134616" x="2509838" y="3511550"/>
          <p14:tracePt t="134625" x="2465388" y="3511550"/>
          <p14:tracePt t="134632" x="2433638" y="3511550"/>
          <p14:tracePt t="134641" x="2389188" y="3505200"/>
          <p14:tracePt t="134648" x="2338388" y="3479800"/>
          <p14:tracePt t="134657" x="2293938" y="3448050"/>
          <p14:tracePt t="134665" x="2236788" y="3403600"/>
          <p14:tracePt t="134674" x="2166938" y="3365500"/>
          <p14:tracePt t="134681" x="2065338" y="3308350"/>
          <p14:tracePt t="134691" x="1924050" y="3244850"/>
          <p14:tracePt t="134702" x="1720850" y="3154363"/>
          <p14:tracePt t="134705" x="1516063" y="3065463"/>
          <p14:tracePt t="134713" x="1312863" y="2989263"/>
          <p14:tracePt t="134720" x="1114425" y="2925763"/>
          <p14:tracePt t="134730" x="968375" y="2894013"/>
          <p14:tracePt t="134734" x="860425" y="2868613"/>
          <p14:tracePt t="134742" x="765175" y="2849563"/>
          <p14:tracePt t="134750" x="688975" y="2830513"/>
          <p14:tracePt t="134758" x="623888" y="2817813"/>
          <p14:tracePt t="134766" x="573088" y="2792413"/>
          <p14:tracePt t="134774" x="541338" y="2771775"/>
          <p14:tracePt t="134782" x="515938" y="2740025"/>
          <p14:tracePt t="134791" x="496888" y="2720975"/>
          <p14:tracePt t="134800" x="490538" y="2708275"/>
          <p14:tracePt t="134808" x="477838" y="2695575"/>
          <p14:tracePt t="134815" x="465138" y="2682875"/>
          <p14:tracePt t="134824" x="439738" y="2670175"/>
          <p14:tracePt t="134831" x="414338" y="2657475"/>
          <p14:tracePt t="134838" x="388938" y="2651125"/>
          <p14:tracePt t="134847" x="369888" y="2651125"/>
          <p14:tracePt t="134854" x="350838" y="2651125"/>
          <p14:tracePt t="134863" x="331788" y="2644775"/>
          <p14:tracePt t="134870" x="312738" y="2632075"/>
          <p14:tracePt t="134879" x="300038" y="2619375"/>
          <p14:tracePt t="134884" x="287338" y="2600325"/>
          <p14:tracePt t="134892" x="287338" y="2581275"/>
          <p14:tracePt t="134900" x="287338" y="2568575"/>
          <p14:tracePt t="134908" x="287338" y="2562225"/>
          <p14:tracePt t="134916" x="287338" y="2555875"/>
          <p14:tracePt t="134925" x="300038" y="2549525"/>
          <p14:tracePt t="134932" x="306388" y="2549525"/>
          <p14:tracePt t="134940" x="331788" y="2543175"/>
          <p14:tracePt t="134949" x="350838" y="2543175"/>
          <p14:tracePt t="134956" x="388938" y="2543175"/>
          <p14:tracePt t="134965" x="420688" y="2543175"/>
          <p14:tracePt t="134973" x="465138" y="2549525"/>
          <p14:tracePt t="134981" x="522288" y="2562225"/>
          <p14:tracePt t="134988" x="566738" y="2568575"/>
          <p14:tracePt t="134997" x="592138" y="2574925"/>
          <p14:tracePt t="135004" x="611188" y="2581275"/>
          <p14:tracePt t="135013" x="617538" y="2581275"/>
          <p14:tracePt t="135020" x="623888" y="2581275"/>
          <p14:tracePt t="135026" x="630238" y="2581275"/>
          <p14:tracePt t="135054" x="630238" y="2587625"/>
          <p14:tracePt t="135110" x="636588" y="2587625"/>
          <p14:tracePt t="135126" x="642938" y="2587625"/>
          <p14:tracePt t="135142" x="642938" y="2581275"/>
          <p14:tracePt t="135379" x="649288" y="2581275"/>
          <p14:tracePt t="135404" x="655638" y="2581275"/>
          <p14:tracePt t="135419" x="668338" y="2581275"/>
          <p14:tracePt t="135426" x="701675" y="2587625"/>
          <p14:tracePt t="135435" x="746125" y="2593975"/>
          <p14:tracePt t="135442" x="803275" y="2593975"/>
          <p14:tracePt t="135450" x="847725" y="2593975"/>
          <p14:tracePt t="135458" x="892175" y="2587625"/>
          <p14:tracePt t="135466" x="942975" y="2581275"/>
          <p14:tracePt t="135474" x="1012825" y="2562225"/>
          <p14:tracePt t="135483" x="1089025" y="2549525"/>
          <p14:tracePt t="135491" x="1173163" y="2530475"/>
          <p14:tracePt t="135500" x="1262063" y="2530475"/>
          <p14:tracePt t="135508" x="1312863" y="2524125"/>
          <p14:tracePt t="135516" x="1370013" y="2511425"/>
          <p14:tracePt t="135524" x="1401763" y="2511425"/>
          <p14:tracePt t="135534" x="1420813" y="2511425"/>
          <p14:tracePt t="135542" x="1452563" y="2511425"/>
          <p14:tracePt t="135550" x="1484313" y="2511425"/>
          <p14:tracePt t="135558" x="1516063" y="2511425"/>
          <p14:tracePt t="135566" x="1560513" y="2511425"/>
          <p14:tracePt t="135574" x="1598613" y="2511425"/>
          <p14:tracePt t="135582" x="1644650" y="2511425"/>
          <p14:tracePt t="135592" x="1701800" y="2511425"/>
          <p14:tracePt t="135601" x="1765300" y="2511425"/>
          <p14:tracePt t="135608" x="1828800" y="2505075"/>
          <p14:tracePt t="135616" x="1892300" y="2498725"/>
          <p14:tracePt t="135624" x="1949450" y="2492375"/>
          <p14:tracePt t="135634" x="1993900" y="2473325"/>
          <p14:tracePt t="135642" x="2000250" y="2473325"/>
          <p14:tracePt t="135650" x="2006600" y="2473325"/>
          <p14:tracePt t="137008" x="2012950" y="2473325"/>
          <p14:tracePt t="137016" x="2071688" y="2517775"/>
          <p14:tracePt t="137024" x="2160588" y="2568575"/>
          <p14:tracePt t="137033" x="2243138" y="2619375"/>
          <p14:tracePt t="137040" x="2344738" y="2676525"/>
          <p14:tracePt t="137050" x="2446338" y="2733675"/>
          <p14:tracePt t="137056" x="2562225" y="2778125"/>
          <p14:tracePt t="137065" x="2682875" y="2830513"/>
          <p14:tracePt t="137072" x="2790825" y="2868613"/>
          <p14:tracePt t="137081" x="2905125" y="2906713"/>
          <p14:tracePt t="137089" x="3027363" y="2963863"/>
          <p14:tracePt t="137094" x="3186113" y="3021013"/>
          <p14:tracePt t="137102" x="3382963" y="3097213"/>
          <p14:tracePt t="137111" x="3562350" y="3154363"/>
          <p14:tracePt t="137118" x="3765550" y="3232150"/>
          <p14:tracePt t="137126" x="3887788" y="3295650"/>
          <p14:tracePt t="137134" x="4008438" y="3352800"/>
          <p14:tracePt t="137142" x="4097338" y="3397250"/>
          <p14:tracePt t="137150" x="4198938" y="3454400"/>
          <p14:tracePt t="137158" x="4287838" y="3505200"/>
          <p14:tracePt t="137166" x="4378325" y="3562350"/>
          <p14:tracePt t="137174" x="4467225" y="3619500"/>
          <p14:tracePt t="137182" x="4581525" y="3684588"/>
          <p14:tracePt t="137190" x="4657725" y="3722688"/>
          <p14:tracePt t="137198" x="4727575" y="3767138"/>
          <p14:tracePt t="137206" x="4797425" y="3811588"/>
          <p14:tracePt t="137215" x="4875213" y="3843338"/>
          <p14:tracePt t="137223" x="4970463" y="3881438"/>
          <p14:tracePt t="137231" x="5059363" y="3906838"/>
          <p14:tracePt t="137238" x="5154613" y="3932238"/>
          <p14:tracePt t="137244" x="5264150" y="3951288"/>
          <p14:tracePt t="137252" x="5372100" y="3976688"/>
          <p14:tracePt t="137261" x="5492750" y="3995738"/>
          <p14:tracePt t="137268" x="5613400" y="4014788"/>
          <p14:tracePt t="137276" x="5729288" y="4021138"/>
          <p14:tracePt t="137285" x="5862638" y="4040188"/>
          <p14:tracePt t="137292" x="5983288" y="4059238"/>
          <p14:tracePt t="137300" x="6129338" y="4086225"/>
          <p14:tracePt t="137308" x="6251575" y="4098925"/>
          <p14:tracePt t="137316" x="6346825" y="4117975"/>
          <p14:tracePt t="137324" x="6423025" y="4130675"/>
          <p14:tracePt t="137332" x="6486525" y="4137025"/>
          <p14:tracePt t="137340" x="6530975" y="4137025"/>
          <p14:tracePt t="137350" x="6562725" y="4137025"/>
          <p14:tracePt t="137358" x="6575425" y="4137025"/>
          <p14:tracePt t="137440" x="6581775" y="4124325"/>
          <p14:tracePt t="137448" x="6594475" y="4124325"/>
          <p14:tracePt t="137456" x="6607175" y="4111625"/>
          <p14:tracePt t="137464" x="6619875" y="4098925"/>
          <p14:tracePt t="137472" x="6619875" y="4092575"/>
          <p14:tracePt t="137516" x="6619875" y="4086225"/>
          <p14:tracePt t="137524" x="6619875" y="4079875"/>
          <p14:tracePt t="137907" x="6619875" y="4073525"/>
          <p14:tracePt t="137914" x="6626225" y="4040188"/>
          <p14:tracePt t="137922" x="6640513" y="4008438"/>
          <p14:tracePt t="137931" x="6659563" y="3957638"/>
          <p14:tracePt t="137938" x="6665913" y="3906838"/>
          <p14:tracePt t="137947" x="6672263" y="3843338"/>
          <p14:tracePt t="137955" x="6684963" y="3786188"/>
          <p14:tracePt t="137963" x="6684963" y="3722688"/>
          <p14:tracePt t="137970" x="6684963" y="3659188"/>
          <p14:tracePt t="137980" x="6684963" y="3594100"/>
          <p14:tracePt t="137987" x="6672263" y="3517900"/>
          <p14:tracePt t="137995" x="6672263" y="3454400"/>
          <p14:tracePt t="138002" x="6672263" y="3378200"/>
          <p14:tracePt t="138010" x="6665913" y="3327400"/>
          <p14:tracePt t="138018" x="6646863" y="3257550"/>
          <p14:tracePt t="138026" x="6626225" y="3192463"/>
          <p14:tracePt t="138032" x="6613525" y="3135313"/>
          <p14:tracePt t="138040" x="6600825" y="3090863"/>
          <p14:tracePt t="138049" x="6588125" y="3046413"/>
          <p14:tracePt t="138056" x="6575425" y="3008313"/>
          <p14:tracePt t="138064" x="6569075" y="2963863"/>
          <p14:tracePt t="138072" x="6562725" y="2938463"/>
          <p14:tracePt t="138080" x="6556375" y="2919413"/>
          <p14:tracePt t="138088" x="6550025" y="2900363"/>
          <p14:tracePt t="138097" x="6543675" y="2881313"/>
          <p14:tracePt t="138104" x="6537325" y="2862263"/>
          <p14:tracePt t="138113" x="6524625" y="2849563"/>
          <p14:tracePt t="138120" x="6524625" y="2836863"/>
          <p14:tracePt t="138130" x="6524625" y="2824163"/>
          <p14:tracePt t="138138" x="6524625" y="2817813"/>
          <p14:tracePt t="138145" x="6524625" y="2798763"/>
          <p14:tracePt t="138153" x="6524625" y="2778125"/>
          <p14:tracePt t="138161" x="6518275" y="2746375"/>
          <p14:tracePt t="138170" x="6511925" y="2720975"/>
          <p14:tracePt t="138177" x="6499225" y="2689225"/>
          <p14:tracePt t="138182" x="6499225" y="2670175"/>
          <p14:tracePt t="138190" x="6486525" y="2644775"/>
          <p14:tracePt t="138198" x="6480175" y="2632075"/>
          <p14:tracePt t="138206" x="6473825" y="2613025"/>
          <p14:tracePt t="138215" x="6467475" y="2593975"/>
          <p14:tracePt t="138222" x="6461125" y="2562225"/>
          <p14:tracePt t="138231" x="6448425" y="2536825"/>
          <p14:tracePt t="138239" x="6429375" y="2498725"/>
          <p14:tracePt t="138247" x="6416675" y="2460625"/>
          <p14:tracePt t="138254" x="6410325" y="2447925"/>
          <p14:tracePt t="138263" x="6397625" y="2428875"/>
          <p14:tracePt t="138271" x="6391275" y="2416175"/>
          <p14:tracePt t="138279" x="6378575" y="2403475"/>
          <p14:tracePt t="138286" x="6365875" y="2390775"/>
          <p14:tracePt t="138295" x="6353175" y="2384425"/>
          <p14:tracePt t="138305" x="6346825" y="2371725"/>
          <p14:tracePt t="138310" x="6334125" y="2359025"/>
          <p14:tracePt t="138318" x="6321425" y="2344738"/>
          <p14:tracePt t="138326" x="6308725" y="2338388"/>
          <p14:tracePt t="138332" x="6296025" y="2325688"/>
          <p14:tracePt t="138340" x="6289675" y="2312988"/>
          <p14:tracePt t="138348" x="6283325" y="2300288"/>
          <p14:tracePt t="138356" x="6270625" y="2287588"/>
          <p14:tracePt t="138364" x="6264275" y="2281238"/>
          <p14:tracePt t="138372" x="6257925" y="2274888"/>
          <p14:tracePt t="138388" x="6257925" y="2268538"/>
          <p14:tracePt t="138456" x="6257925" y="2281238"/>
          <p14:tracePt t="138464" x="6251575" y="2319338"/>
          <p14:tracePt t="138472" x="6232525" y="2365375"/>
          <p14:tracePt t="138480" x="6219825" y="2435225"/>
          <p14:tracePt t="138487" x="6200775" y="2517775"/>
          <p14:tracePt t="138495" x="6181725" y="2619375"/>
          <p14:tracePt t="138503" x="6161088" y="2720975"/>
          <p14:tracePt t="138511" x="6148388" y="2798763"/>
          <p14:tracePt t="138518" x="6129338" y="2868613"/>
          <p14:tracePt t="138527" x="6122988" y="2932113"/>
          <p14:tracePt t="138534" x="6110288" y="2995613"/>
          <p14:tracePt t="138542" x="6103938" y="3059113"/>
          <p14:tracePt t="138550" x="6103938" y="3122613"/>
          <p14:tracePt t="138558" x="6103938" y="3186113"/>
          <p14:tracePt t="138566" x="6122988" y="3244850"/>
          <p14:tracePt t="138575" x="6142038" y="3314700"/>
          <p14:tracePt t="138582" x="6154738" y="3359150"/>
          <p14:tracePt t="138590" x="6167438" y="3403600"/>
          <p14:tracePt t="138598" x="6188075" y="3441700"/>
          <p14:tracePt t="138606" x="6194425" y="3467100"/>
          <p14:tracePt t="138615" x="6200775" y="3479800"/>
          <p14:tracePt t="138622" x="6200775" y="3492500"/>
          <p14:tracePt t="138630" x="6200775" y="3505200"/>
          <p14:tracePt t="138637" x="6207125" y="3524250"/>
          <p14:tracePt t="138645" x="6219825" y="3543300"/>
          <p14:tracePt t="138653" x="6232525" y="3568700"/>
          <p14:tracePt t="138660" x="6245225" y="3587750"/>
          <p14:tracePt t="138668" x="6257925" y="3613150"/>
          <p14:tracePt t="138676" x="6270625" y="3632200"/>
          <p14:tracePt t="138684" x="6289675" y="3646488"/>
          <p14:tracePt t="138692" x="6302375" y="3652838"/>
          <p14:tracePt t="138700" x="6308725" y="3665538"/>
          <p14:tracePt t="138709" x="6321425" y="3671888"/>
          <p14:tracePt t="138720" x="6334125" y="3678238"/>
          <p14:tracePt t="138727" x="6334125" y="3684588"/>
          <p14:tracePt t="138732" x="6340475" y="3684588"/>
          <p14:tracePt t="138752" x="6346825" y="3684588"/>
          <p14:tracePt t="138761" x="6353175" y="3684588"/>
          <p14:tracePt t="138769" x="6391275" y="3678238"/>
          <p14:tracePt t="138776" x="6435725" y="3659188"/>
          <p14:tracePt t="138784" x="6486525" y="3652838"/>
          <p14:tracePt t="138792" x="6530975" y="3646488"/>
          <p14:tracePt t="138800" x="6600825" y="3638550"/>
          <p14:tracePt t="138808" x="6646863" y="3632200"/>
          <p14:tracePt t="138816" x="6678613" y="3632200"/>
          <p14:tracePt t="138824" x="6704013" y="3625850"/>
          <p14:tracePt t="138832" x="6710363" y="3625850"/>
          <p14:tracePt t="138938" x="6710363" y="3632200"/>
          <p14:tracePt t="138946" x="6710363" y="3678238"/>
          <p14:tracePt t="138954" x="6704013" y="3722688"/>
          <p14:tracePt t="138963" x="6697663" y="3773488"/>
          <p14:tracePt t="138971" x="6678613" y="3830638"/>
          <p14:tracePt t="138980" x="6665913" y="3887788"/>
          <p14:tracePt t="138987" x="6646863" y="3951288"/>
          <p14:tracePt t="138995" x="6626225" y="4021138"/>
          <p14:tracePt t="139003" x="6613525" y="4073525"/>
          <p14:tracePt t="139011" x="6607175" y="4117975"/>
          <p14:tracePt t="139016" x="6588125" y="4168775"/>
          <p14:tracePt t="139024" x="6588125" y="4206875"/>
          <p14:tracePt t="139032" x="6588125" y="4244975"/>
          <p14:tracePt t="139040" x="6581775" y="4264025"/>
          <p14:tracePt t="139048" x="6581775" y="4276725"/>
          <p14:tracePt t="139056" x="6581775" y="4289425"/>
          <p14:tracePt t="139064" x="6581775" y="4295775"/>
          <p14:tracePt t="139072" x="6581775" y="4308475"/>
          <p14:tracePt t="139080" x="6581775" y="4327525"/>
          <p14:tracePt t="139088" x="6588125" y="4333875"/>
          <p14:tracePt t="139096" x="6588125" y="4346575"/>
          <p14:tracePt t="139104" x="6594475" y="4365625"/>
          <p14:tracePt t="139113" x="6600825" y="4371975"/>
          <p14:tracePt t="139120" x="6600825" y="4384675"/>
          <p14:tracePt t="139130" x="6600825" y="4391025"/>
          <p14:tracePt t="139140" x="6607175" y="4391025"/>
          <p14:tracePt t="139184" x="6613525" y="4391025"/>
          <p14:tracePt t="139190" x="6619875" y="4391025"/>
          <p14:tracePt t="139198" x="6626225" y="4397375"/>
          <p14:tracePt t="139206" x="6640513" y="4397375"/>
          <p14:tracePt t="139214" x="6646863" y="4397375"/>
          <p14:tracePt t="139286" x="6653213" y="4397375"/>
          <p14:tracePt t="141224" x="6665913" y="4410075"/>
          <p14:tracePt t="141232" x="6672263" y="4422775"/>
          <p14:tracePt t="141240" x="6691313" y="4429125"/>
          <p14:tracePt t="141249" x="6723063" y="4441825"/>
          <p14:tracePt t="141256" x="6767513" y="4454525"/>
          <p14:tracePt t="141264" x="6818313" y="4467225"/>
          <p14:tracePt t="141272" x="6850063" y="4486275"/>
          <p14:tracePt t="141280" x="6900863" y="4498975"/>
          <p14:tracePt t="141288" x="6945313" y="4506913"/>
          <p14:tracePt t="141296" x="6964363" y="4506913"/>
          <p14:tracePt t="141304" x="6989763" y="4506913"/>
          <p14:tracePt t="141312" x="7008813" y="4506913"/>
          <p14:tracePt t="141320" x="7021513" y="4506913"/>
          <p14:tracePt t="141329" x="7046913" y="4506913"/>
          <p14:tracePt t="141336" x="7072313" y="4506913"/>
          <p14:tracePt t="141344" x="7112000" y="4506913"/>
          <p14:tracePt t="141352" x="7162800" y="4492625"/>
          <p14:tracePt t="141360" x="7194550" y="4473575"/>
          <p14:tracePt t="141367" x="7232650" y="4460875"/>
          <p14:tracePt t="141375" x="7258050" y="4448175"/>
          <p14:tracePt t="141382" x="7296150" y="4435475"/>
          <p14:tracePt t="141390" x="7327900" y="4422775"/>
          <p14:tracePt t="141398" x="7366000" y="4403725"/>
          <p14:tracePt t="141406" x="7391400" y="4391025"/>
          <p14:tracePt t="141509" x="8143875" y="3824288"/>
          <p14:tracePt t="141517" x="8213725" y="3773488"/>
          <p14:tracePt t="141525" x="8283575" y="3722688"/>
          <p14:tracePt t="141534" x="8353425" y="3659188"/>
          <p14:tracePt t="141540" x="8423275" y="3575050"/>
          <p14:tracePt t="141548" x="8482013" y="3460750"/>
          <p14:tracePt t="141557" x="8532813" y="3327400"/>
          <p14:tracePt t="141564" x="8564563" y="3225800"/>
          <p14:tracePt t="141572" x="8583613" y="3160713"/>
          <p14:tracePt t="141580" x="8609013" y="3090863"/>
          <p14:tracePt t="141588" x="8628063" y="3027363"/>
          <p14:tracePt t="141596" x="8640763" y="2970213"/>
          <p14:tracePt t="141604" x="8653463" y="2925763"/>
          <p14:tracePt t="141612" x="8653463" y="2881313"/>
          <p14:tracePt t="141620" x="8640763" y="2836863"/>
          <p14:tracePt t="141630" x="8628063" y="2792413"/>
          <p14:tracePt t="141639" x="8596313" y="2746375"/>
          <p14:tracePt t="141645" x="8551863" y="2682875"/>
          <p14:tracePt t="141652" x="8501063" y="2638425"/>
          <p14:tracePt t="141658" x="8455025" y="2574925"/>
          <p14:tracePt t="141668" x="8404225" y="2530475"/>
          <p14:tracePt t="141675" x="8353425" y="2498725"/>
          <p14:tracePt t="141683" x="8328025" y="2473325"/>
          <p14:tracePt t="141690" x="8289925" y="2454275"/>
          <p14:tracePt t="141698" x="8277225" y="2441575"/>
          <p14:tracePt t="141706" x="8258175" y="2422525"/>
          <p14:tracePt t="141714" x="8251825" y="2403475"/>
          <p14:tracePt t="141722" x="8232775" y="2390775"/>
          <p14:tracePt t="141730" x="8207375" y="2378075"/>
          <p14:tracePt t="141738" x="8169275" y="2365375"/>
          <p14:tracePt t="141746" x="8124825" y="2351088"/>
          <p14:tracePt t="141754" x="8061325" y="2344738"/>
          <p14:tracePt t="141762" x="7996238" y="2344738"/>
          <p14:tracePt t="141770" x="7920038" y="2344738"/>
          <p14:tracePt t="141778" x="7856538" y="2344738"/>
          <p14:tracePt t="141786" x="7780338" y="2344738"/>
          <p14:tracePt t="141794" x="7716838" y="2344738"/>
          <p14:tracePt t="141801" x="7646988" y="2344738"/>
          <p14:tracePt t="141810" x="7551738" y="2344738"/>
          <p14:tracePt t="141817" x="7486650" y="2344738"/>
          <p14:tracePt t="141825" x="7429500" y="2344738"/>
          <p14:tracePt t="141832" x="7378700" y="2344738"/>
          <p14:tracePt t="141840" x="7321550" y="2344738"/>
          <p14:tracePt t="141848" x="7283450" y="2344738"/>
          <p14:tracePt t="141856" x="7226300" y="2344738"/>
          <p14:tracePt t="141864" x="7175500" y="2344738"/>
          <p14:tracePt t="141872" x="7112000" y="2344738"/>
          <p14:tracePt t="141880" x="7065963" y="2344738"/>
          <p14:tracePt t="141901" x="7008813" y="2312988"/>
          <p14:tracePt t="141904" x="6989763" y="2306638"/>
          <p14:tracePt t="141912" x="6964363" y="2293938"/>
          <p14:tracePt t="141920" x="6938963" y="2281238"/>
          <p14:tracePt t="141928" x="6919913" y="2268538"/>
          <p14:tracePt t="141936" x="6888163" y="2255838"/>
          <p14:tracePt t="141943" x="6850063" y="2224088"/>
          <p14:tracePt t="141951" x="6805613" y="2192338"/>
          <p14:tracePt t="141960" x="6748463" y="2166938"/>
          <p14:tracePt t="141966" x="6691313" y="2141538"/>
          <p14:tracePt t="141975" x="6619875" y="2109788"/>
          <p14:tracePt t="141982" x="6562725" y="2090738"/>
          <p14:tracePt t="141990" x="6518275" y="2078038"/>
          <p14:tracePt t="141998" x="6473825" y="2058988"/>
          <p14:tracePt t="142006" x="6429375" y="2052638"/>
          <p14:tracePt t="142014" x="6403975" y="2046288"/>
          <p14:tracePt t="142022" x="6384925" y="2046288"/>
          <p14:tracePt t="142030" x="6378575" y="2039938"/>
          <p14:tracePt t="142038" x="6365875" y="2039938"/>
          <p14:tracePt t="142046" x="6346825" y="2039938"/>
          <p14:tracePt t="142054" x="6334125" y="2039938"/>
          <p14:tracePt t="142062" x="6308725" y="2039938"/>
          <p14:tracePt t="142070" x="6283325" y="2039938"/>
          <p14:tracePt t="142078" x="6264275" y="2039938"/>
          <p14:tracePt t="142086" x="6257925" y="2046288"/>
          <p14:tracePt t="142093" x="6232525" y="2052638"/>
          <p14:tracePt t="142101" x="6194425" y="2071688"/>
          <p14:tracePt t="142109" x="6148388" y="2084388"/>
          <p14:tracePt t="142116" x="6103938" y="2097088"/>
          <p14:tracePt t="142125" x="6065838" y="2128838"/>
          <p14:tracePt t="142134" x="6034088" y="2160588"/>
          <p14:tracePt t="142140" x="6015038" y="2205038"/>
          <p14:tracePt t="142149" x="5995988" y="2243138"/>
          <p14:tracePt t="142156" x="5983288" y="2287588"/>
          <p14:tracePt t="142164" x="5976938" y="2332038"/>
          <p14:tracePt t="142172" x="5976938" y="2384425"/>
          <p14:tracePt t="142180" x="5983288" y="2441575"/>
          <p14:tracePt t="142188" x="6008688" y="2498725"/>
          <p14:tracePt t="142196" x="6053138" y="2568575"/>
          <p14:tracePt t="142204" x="6110288" y="2638425"/>
          <p14:tracePt t="142212" x="6181725" y="2695575"/>
          <p14:tracePt t="142220" x="6264275" y="2752725"/>
          <p14:tracePt t="142228" x="6353175" y="2805113"/>
          <p14:tracePt t="142236" x="6473825" y="2843213"/>
          <p14:tracePt t="142244" x="6600825" y="2862263"/>
          <p14:tracePt t="142250" x="6723063" y="2881313"/>
          <p14:tracePt t="142259" x="6824663" y="2887663"/>
          <p14:tracePt t="142266" x="6932613" y="2887663"/>
          <p14:tracePt t="142276" x="7046913" y="2887663"/>
          <p14:tracePt t="142284" x="7156450" y="2887663"/>
          <p14:tracePt t="142291" x="7226300" y="2881313"/>
          <p14:tracePt t="142298" x="7296150" y="2862263"/>
          <p14:tracePt t="142307" x="7353300" y="2843213"/>
          <p14:tracePt t="142314" x="7397750" y="2830513"/>
          <p14:tracePt t="142322" x="7442200" y="2805113"/>
          <p14:tracePt t="142330" x="7461250" y="2784475"/>
          <p14:tracePt t="142338" x="7473950" y="2771775"/>
          <p14:tracePt t="142346" x="7486650" y="2746375"/>
          <p14:tracePt t="142354" x="7499350" y="2708275"/>
          <p14:tracePt t="142362" x="7505700" y="2676525"/>
          <p14:tracePt t="142370" x="7505700" y="2632075"/>
          <p14:tracePt t="142378" x="7505700" y="2587625"/>
          <p14:tracePt t="142386" x="7505700" y="2543175"/>
          <p14:tracePt t="142394" x="7499350" y="2498725"/>
          <p14:tracePt t="142401" x="7486650" y="2454275"/>
          <p14:tracePt t="142409" x="7461250" y="2403475"/>
          <p14:tracePt t="142416" x="7416800" y="2359025"/>
          <p14:tracePt t="142425" x="7372350" y="2306638"/>
          <p14:tracePt t="142433" x="7308850" y="2262188"/>
          <p14:tracePt t="142441" x="7251700" y="2224088"/>
          <p14:tracePt t="142448" x="7188200" y="2192338"/>
          <p14:tracePt t="142457" x="7092950" y="2173288"/>
          <p14:tracePt t="142464" x="7002463" y="2154238"/>
          <p14:tracePt t="142472" x="6913563" y="2135188"/>
          <p14:tracePt t="142480" x="6837363" y="2122488"/>
          <p14:tracePt t="142488" x="6767513" y="2109788"/>
          <p14:tracePt t="142496" x="6710363" y="2103438"/>
          <p14:tracePt t="142504" x="6665913" y="2097088"/>
          <p14:tracePt t="142512" x="6634163" y="2097088"/>
          <p14:tracePt t="142520" x="6607175" y="2090738"/>
          <p14:tracePt t="142528" x="6594475" y="2090738"/>
          <p14:tracePt t="142536" x="6588125" y="2090738"/>
          <p14:tracePt t="142544" x="6575425" y="2090738"/>
          <p14:tracePt t="142550" x="6562725" y="2103438"/>
          <p14:tracePt t="142559" x="6556375" y="2103438"/>
          <p14:tracePt t="142566" x="6543675" y="2116138"/>
          <p14:tracePt t="142575" x="6537325" y="2116138"/>
          <p14:tracePt t="142583" x="6537325" y="2122488"/>
          <p14:tracePt t="142590" x="6524625" y="2122488"/>
          <p14:tracePt t="142601" x="6524625" y="2128838"/>
          <p14:tracePt t="142607" x="6518275" y="2128838"/>
          <p14:tracePt t="144183" x="6518275" y="2135188"/>
          <p14:tracePt t="144191" x="6581775" y="2147888"/>
          <p14:tracePt t="144199" x="6678613" y="2160588"/>
          <p14:tracePt t="144207" x="6773863" y="2166938"/>
          <p14:tracePt t="144215" x="6881813" y="2173288"/>
          <p14:tracePt t="144223" x="6989763" y="2173288"/>
          <p14:tracePt t="144228" x="7085013" y="2173288"/>
          <p14:tracePt t="144239" x="7188200" y="2173288"/>
          <p14:tracePt t="144247" x="7296150" y="2173288"/>
          <p14:tracePt t="144254" x="7378700" y="2173288"/>
          <p14:tracePt t="144262" x="7461250" y="2166938"/>
          <p14:tracePt t="144270" x="7551738" y="2147888"/>
          <p14:tracePt t="144278" x="7627938" y="2141538"/>
          <p14:tracePt t="144289" x="7710488" y="2128838"/>
          <p14:tracePt t="144296" x="7773988" y="2128838"/>
          <p14:tracePt t="144304" x="7818438" y="2128838"/>
          <p14:tracePt t="144312" x="7850188" y="2128838"/>
          <p14:tracePt t="144320" x="7875588" y="2128838"/>
          <p14:tracePt t="144328" x="7894638" y="2128838"/>
          <p14:tracePt t="144339" x="7900988" y="2128838"/>
          <p14:tracePt t="144346" x="7913688" y="2128838"/>
          <p14:tracePt t="144354" x="7932738" y="2135188"/>
          <p14:tracePt t="144362" x="7939088" y="2135188"/>
          <p14:tracePt t="144370" x="7958138" y="2135188"/>
          <p14:tracePt t="144383" x="7970838" y="2128838"/>
          <p14:tracePt t="144389" x="7977188" y="2122488"/>
          <p14:tracePt t="144397" x="7989888" y="2122488"/>
          <p14:tracePt t="144404" x="8004175" y="2116138"/>
          <p14:tracePt t="144412" x="8004175" y="2109788"/>
          <p14:tracePt t="144420" x="8010525" y="2103438"/>
          <p14:tracePt t="144428" x="8023225" y="2103438"/>
          <p14:tracePt t="145291" x="8023225" y="2109788"/>
          <p14:tracePt t="145298" x="8016875" y="2198688"/>
          <p14:tracePt t="145307" x="7996238" y="2268538"/>
          <p14:tracePt t="145315" x="7983538" y="2325688"/>
          <p14:tracePt t="145323" x="7970838" y="2371725"/>
          <p14:tracePt t="145328" x="7951788" y="2416175"/>
          <p14:tracePt t="145336" x="7939088" y="2460625"/>
          <p14:tracePt t="145344" x="7920038" y="2505075"/>
          <p14:tracePt t="145352" x="7907338" y="2536825"/>
          <p14:tracePt t="145360" x="7894638" y="2549525"/>
          <p14:tracePt t="145368" x="7894638" y="2568575"/>
          <p14:tracePt t="145376" x="7894638" y="2574925"/>
          <p14:tracePt t="145384" x="7894638" y="2581275"/>
          <p14:tracePt t="145392" x="7894638" y="2593975"/>
          <p14:tracePt t="145400" x="7894638" y="2600325"/>
          <p14:tracePt t="145408" x="7894638" y="2619375"/>
          <p14:tracePt t="145416" x="7894638" y="2632075"/>
          <p14:tracePt t="145424" x="7894638" y="2644775"/>
          <p14:tracePt t="145432" x="7894638" y="2663825"/>
          <p14:tracePt t="145440" x="7888288" y="2682875"/>
          <p14:tracePt t="145448" x="7888288" y="2695575"/>
          <p14:tracePt t="145457" x="7888288" y="2701925"/>
          <p14:tracePt t="145464" x="7888288" y="2714625"/>
          <p14:tracePt t="145473" x="7888288" y="2720975"/>
          <p14:tracePt t="145481" x="7888288" y="2733675"/>
          <p14:tracePt t="145489" x="7888288" y="2752725"/>
          <p14:tracePt t="145494" x="7900988" y="2765425"/>
          <p14:tracePt t="145502" x="7913688" y="2771775"/>
          <p14:tracePt t="145510" x="7926388" y="2784475"/>
          <p14:tracePt t="145519" x="7945438" y="2798763"/>
          <p14:tracePt t="145526" x="7964488" y="2811463"/>
          <p14:tracePt t="145534" x="8004175" y="2824163"/>
          <p14:tracePt t="145542" x="8042275" y="2836863"/>
          <p14:tracePt t="145550" x="8099425" y="2862263"/>
          <p14:tracePt t="145558" x="8162925" y="2881313"/>
          <p14:tracePt t="145566" x="8220075" y="2894013"/>
          <p14:tracePt t="145574" x="8277225" y="2919413"/>
          <p14:tracePt t="145582" x="8334375" y="2938463"/>
          <p14:tracePt t="145591" x="8391525" y="2970213"/>
          <p14:tracePt t="145598" x="8448675" y="2995613"/>
          <p14:tracePt t="145607" x="8513763" y="3008313"/>
          <p14:tracePt t="145615" x="8558213" y="3027363"/>
          <p14:tracePt t="145623" x="8602663" y="3040063"/>
          <p14:tracePt t="145630" x="8628063" y="3052763"/>
          <p14:tracePt t="145640" x="8647113" y="3059113"/>
          <p14:tracePt t="145647" x="8659813" y="3059113"/>
          <p14:tracePt t="145655" x="8672513" y="3065463"/>
          <p14:tracePt t="145670" x="8678863" y="3065463"/>
          <p14:tracePt t="145690" x="8685213" y="3065463"/>
          <p14:tracePt t="145714" x="8685213" y="3059113"/>
          <p14:tracePt t="145723" x="8691563" y="3046413"/>
          <p14:tracePt t="145730" x="8691563" y="3040063"/>
          <p14:tracePt t="145739" x="8697913" y="3027363"/>
          <p14:tracePt t="145746" x="8704263" y="3014663"/>
          <p14:tracePt t="145755" x="8704263" y="3008313"/>
          <p14:tracePt t="145764" x="8704263" y="2995613"/>
          <p14:tracePt t="145770" x="8704263" y="2982913"/>
          <p14:tracePt t="145776" x="8697913" y="2976563"/>
          <p14:tracePt t="145787" x="8685213" y="2957513"/>
          <p14:tracePt t="145792" x="8666163" y="2938463"/>
          <p14:tracePt t="145800" x="8640763" y="2925763"/>
          <p14:tracePt t="145808" x="8609013" y="2913063"/>
          <p14:tracePt t="145816" x="8551863" y="2894013"/>
          <p14:tracePt t="145824" x="8507413" y="2881313"/>
          <p14:tracePt t="145832" x="8455025" y="2855913"/>
          <p14:tracePt t="145840" x="8410575" y="2843213"/>
          <p14:tracePt t="145848" x="8353425" y="2817813"/>
          <p14:tracePt t="145857" x="8308975" y="2798763"/>
          <p14:tracePt t="145865" x="8245475" y="2784475"/>
          <p14:tracePt t="145873" x="8188325" y="2765425"/>
          <p14:tracePt t="145880" x="8118475" y="2752725"/>
          <p14:tracePt t="145889" x="8054975" y="2733675"/>
          <p14:tracePt t="145897" x="7977188" y="2714625"/>
          <p14:tracePt t="145915" x="7805738" y="2682875"/>
          <p14:tracePt t="145920" x="7710488" y="2676525"/>
          <p14:tracePt t="145926" x="7602538" y="2676525"/>
          <p14:tracePt t="145934" x="7499350" y="2682875"/>
          <p14:tracePt t="145942" x="7391400" y="2695575"/>
          <p14:tracePt t="145950" x="7308850" y="2701925"/>
          <p14:tracePt t="145958" x="7239000" y="2720975"/>
          <p14:tracePt t="145966" x="7194550" y="2733675"/>
          <p14:tracePt t="145974" x="7150100" y="2752725"/>
          <p14:tracePt t="145982" x="7112000" y="2765425"/>
          <p14:tracePt t="145990" x="7085013" y="2784475"/>
          <p14:tracePt t="145998" x="7059613" y="2805113"/>
          <p14:tracePt t="146007" x="7034213" y="2836863"/>
          <p14:tracePt t="146014" x="7002463" y="2874963"/>
          <p14:tracePt t="146023" x="6964363" y="2913063"/>
          <p14:tracePt t="146030" x="6919913" y="2963863"/>
          <p14:tracePt t="146039" x="6869113" y="3021013"/>
          <p14:tracePt t="146047" x="6818313" y="3078163"/>
          <p14:tracePt t="146055" x="6754813" y="3148013"/>
          <p14:tracePt t="146063" x="6704013" y="3205163"/>
          <p14:tracePt t="146071" x="6653213" y="3270250"/>
          <p14:tracePt t="146076" x="6600825" y="3321050"/>
          <p14:tracePt t="146084" x="6562725" y="3365500"/>
          <p14:tracePt t="146092" x="6537325" y="3416300"/>
          <p14:tracePt t="146100" x="6530975" y="3460750"/>
          <p14:tracePt t="146108" x="6518275" y="3505200"/>
          <p14:tracePt t="146116" x="6518275" y="3549650"/>
          <p14:tracePt t="146124" x="6530975" y="3606800"/>
          <p14:tracePt t="146132" x="6575425" y="3652838"/>
          <p14:tracePt t="146141" x="6626225" y="3709988"/>
          <p14:tracePt t="146148" x="6678613" y="3760788"/>
          <p14:tracePt t="146157" x="6723063" y="3811588"/>
          <p14:tracePt t="146164" x="6792913" y="3862388"/>
          <p14:tracePt t="146173" x="6862763" y="3913188"/>
          <p14:tracePt t="146180" x="6932613" y="3963988"/>
          <p14:tracePt t="146190" x="7008813" y="4021138"/>
          <p14:tracePt t="146196" x="7078663" y="4073525"/>
          <p14:tracePt t="146205" x="7150100" y="4124325"/>
          <p14:tracePt t="146216" x="7219950" y="4175125"/>
          <p14:tracePt t="146221" x="7277100" y="4219575"/>
          <p14:tracePt t="146227" x="7334250" y="4251325"/>
          <p14:tracePt t="146234" x="7391400" y="4283075"/>
          <p14:tracePt t="146764" x="9080500" y="2951163"/>
          <p14:tracePt t="146773" x="9042400" y="2925763"/>
          <p14:tracePt t="146781" x="9004300" y="2906713"/>
          <p14:tracePt t="146791" x="8978900" y="2887663"/>
          <p14:tracePt t="146797" x="8953500" y="2874963"/>
          <p14:tracePt t="146805" x="8907463" y="2862263"/>
          <p14:tracePt t="146813" x="8863013" y="2849563"/>
          <p14:tracePt t="146818" x="8818563" y="2830513"/>
          <p14:tracePt t="146826" x="8767763" y="2824163"/>
          <p14:tracePt t="146834" x="8723313" y="2811463"/>
          <p14:tracePt t="146842" x="8678863" y="2792413"/>
          <p14:tracePt t="146850" x="8634413" y="2784475"/>
          <p14:tracePt t="146858" x="8589963" y="2771775"/>
          <p14:tracePt t="146866" x="8545513" y="2771775"/>
          <p14:tracePt t="146874" x="8501063" y="2765425"/>
          <p14:tracePt t="146882" x="8455025" y="2752725"/>
          <p14:tracePt t="146896" x="8397875" y="2746375"/>
          <p14:tracePt t="146898" x="8347075" y="2746375"/>
          <p14:tracePt t="146906" x="8283575" y="2746375"/>
          <p14:tracePt t="146914" x="8213725" y="2765425"/>
          <p14:tracePt t="146923" x="8150225" y="2771775"/>
          <p14:tracePt t="146930" x="8086725" y="2784475"/>
          <p14:tracePt t="146939" x="8023225" y="2792413"/>
          <p14:tracePt t="146947" x="7958138" y="2805113"/>
          <p14:tracePt t="146955" x="7888288" y="2824163"/>
          <p14:tracePt t="146963" x="7824788" y="2830513"/>
          <p14:tracePt t="146969" x="7767638" y="2849563"/>
          <p14:tracePt t="146976" x="7710488" y="2862263"/>
          <p14:tracePt t="146984" x="7666038" y="2868613"/>
          <p14:tracePt t="146992" x="7634288" y="2887663"/>
          <p14:tracePt t="147000" x="7596188" y="2900363"/>
          <p14:tracePt t="147008" x="7570788" y="2913063"/>
          <p14:tracePt t="147016" x="7545388" y="2925763"/>
          <p14:tracePt t="147024" x="7518400" y="2938463"/>
          <p14:tracePt t="147032" x="7480300" y="2951163"/>
          <p14:tracePt t="147040" x="7442200" y="2982913"/>
          <p14:tracePt t="147048" x="7404100" y="3014663"/>
          <p14:tracePt t="147056" x="7366000" y="3046413"/>
          <p14:tracePt t="147064" x="7327900" y="3078163"/>
          <p14:tracePt t="147072" x="7283450" y="3109913"/>
          <p14:tracePt t="147080" x="7232650" y="3148013"/>
          <p14:tracePt t="147089" x="7181850" y="3179763"/>
          <p14:tracePt t="147096" x="7156450" y="3219450"/>
          <p14:tracePt t="147105" x="7124700" y="3251200"/>
          <p14:tracePt t="147113" x="7105650" y="3282950"/>
          <p14:tracePt t="147118" x="7078663" y="3333750"/>
          <p14:tracePt t="147126" x="7053263" y="3378200"/>
          <p14:tracePt t="147134" x="7040563" y="3422650"/>
          <p14:tracePt t="147142" x="7021513" y="3473450"/>
          <p14:tracePt t="147150" x="7008813" y="3517900"/>
          <p14:tracePt t="147158" x="7002463" y="3549650"/>
          <p14:tracePt t="147166" x="7002463" y="3594100"/>
          <p14:tracePt t="147174" x="7002463" y="3638550"/>
          <p14:tracePt t="147182" x="7008813" y="3684588"/>
          <p14:tracePt t="147190" x="7027863" y="3729038"/>
          <p14:tracePt t="147198" x="7040563" y="3773488"/>
          <p14:tracePt t="147206" x="7053263" y="3824288"/>
          <p14:tracePt t="147214" x="7072313" y="3856038"/>
          <p14:tracePt t="147222" x="7085013" y="3894138"/>
          <p14:tracePt t="147230" x="7105650" y="3932238"/>
          <p14:tracePt t="147239" x="7118350" y="3957638"/>
          <p14:tracePt t="147246" x="7162800" y="3995738"/>
          <p14:tracePt t="147255" x="7200900" y="4033838"/>
          <p14:tracePt t="147263" x="7239000" y="4065588"/>
          <p14:tracePt t="147271" x="7277100" y="4086225"/>
          <p14:tracePt t="147276" x="7315200" y="4130675"/>
          <p14:tracePt t="147284" x="7359650" y="4162425"/>
          <p14:tracePt t="147292" x="7410450" y="4181475"/>
          <p14:tracePt t="148301" x="9124950" y="3549650"/>
          <p14:tracePt t="148311" x="9118600" y="3536950"/>
          <p14:tracePt t="148316" x="9112250" y="3524250"/>
          <p14:tracePt t="148324" x="9105900" y="3511550"/>
          <p14:tracePt t="148332" x="9093200" y="3479800"/>
          <p14:tracePt t="148340" x="9080500" y="3448050"/>
          <p14:tracePt t="148348" x="9067800" y="3435350"/>
          <p14:tracePt t="148356" x="9061450" y="3422650"/>
          <p14:tracePt t="148367" x="9061450" y="3403600"/>
          <p14:tracePt t="148375" x="9055100" y="3390900"/>
          <p14:tracePt t="148382" x="9042400" y="3378200"/>
          <p14:tracePt t="148390" x="9042400" y="3359150"/>
          <p14:tracePt t="148398" x="9036050" y="3340100"/>
          <p14:tracePt t="148406" x="9029700" y="3333750"/>
          <p14:tracePt t="148414" x="9029700" y="3321050"/>
          <p14:tracePt t="148424" x="9029700" y="3308350"/>
          <p14:tracePt t="148432" x="9023350" y="3308350"/>
          <p14:tracePt t="148438" x="9023350" y="3302000"/>
          <p14:tracePt t="148446" x="9023350" y="3295650"/>
          <p14:tracePt t="148454" x="9023350" y="3289300"/>
          <p14:tracePt t="148472" x="9017000" y="3276600"/>
          <p14:tracePt t="148480" x="9004300" y="3263900"/>
          <p14:tracePt t="148488" x="8997950" y="3257550"/>
          <p14:tracePt t="148496" x="8985250" y="3244850"/>
          <p14:tracePt t="148504" x="8985250" y="3232150"/>
          <p14:tracePt t="148512" x="8972550" y="3219450"/>
          <p14:tracePt t="148521" x="8959850" y="3211513"/>
          <p14:tracePt t="148529" x="8947150" y="3198813"/>
          <p14:tracePt t="148537" x="8934450" y="3186113"/>
          <p14:tracePt t="148544" x="8934450" y="3173413"/>
          <p14:tracePt t="148553" x="8928100" y="3173413"/>
          <p14:tracePt t="148561" x="8921750" y="3167063"/>
          <p14:tracePt t="148569" x="8913813" y="3148013"/>
          <p14:tracePt t="148578" x="8901113" y="3141663"/>
          <p14:tracePt t="148585" x="8888413" y="3128963"/>
          <p14:tracePt t="148592" x="8882063" y="3116263"/>
          <p14:tracePt t="148598" x="8869363" y="3103563"/>
          <p14:tracePt t="148606" x="8863013" y="3097213"/>
          <p14:tracePt t="148614" x="8850313" y="3084513"/>
          <p14:tracePt t="148623" x="8837613" y="3071813"/>
          <p14:tracePt t="148630" x="8824913" y="3059113"/>
          <p14:tracePt t="148639" x="8812213" y="3052763"/>
          <p14:tracePt t="148646" x="8805863" y="3040063"/>
          <p14:tracePt t="148654" x="8793163" y="3027363"/>
          <p14:tracePt t="148662" x="8780463" y="3014663"/>
          <p14:tracePt t="148671" x="8767763" y="3001963"/>
          <p14:tracePt t="148687" x="8761413" y="2995613"/>
          <p14:tracePt t="148695" x="8755063" y="2989263"/>
          <p14:tracePt t="148971" x="8748713" y="2989263"/>
          <p14:tracePt t="152615" x="8761413" y="2989263"/>
          <p14:tracePt t="152623" x="8761413" y="2995613"/>
          <p14:tracePt t="152630" x="8767763" y="3001963"/>
          <p14:tracePt t="152638" x="8780463" y="3001963"/>
          <p14:tracePt t="152804" x="8793163" y="2989263"/>
          <p14:tracePt t="152812" x="8805863" y="2963863"/>
          <p14:tracePt t="152821" x="8818563" y="2925763"/>
          <p14:tracePt t="152829" x="8837613" y="2894013"/>
          <p14:tracePt t="152837" x="8850313" y="2868613"/>
          <p14:tracePt t="152844" x="8863013" y="2849563"/>
          <p14:tracePt t="152854" x="8869363" y="2836863"/>
          <p14:tracePt t="152860" x="8882063" y="2824163"/>
          <p14:tracePt t="152869" x="8894763" y="2811463"/>
          <p14:tracePt t="152874" x="8907463" y="2798763"/>
          <p14:tracePt t="152883" x="8921750" y="2784475"/>
          <p14:tracePt t="152890" x="8928100" y="2771775"/>
          <p14:tracePt t="152900" x="8940800" y="2759075"/>
          <p14:tracePt t="152906" x="8953500" y="2752725"/>
          <p14:tracePt t="152915" x="8966200" y="2740025"/>
          <p14:tracePt t="152923" x="8972550" y="2727325"/>
          <p14:tracePt t="152930" x="8985250" y="2714625"/>
          <p14:tracePt t="152938" x="8997950" y="2708275"/>
          <p14:tracePt t="152946" x="9010650" y="2695575"/>
          <p14:tracePt t="152954" x="9023350" y="2682875"/>
          <p14:tracePt t="152962" x="9029700" y="2670175"/>
          <p14:tracePt t="152970" x="9042400" y="2657475"/>
          <p14:tracePt t="152978" x="9055100" y="2651125"/>
          <p14:tracePt t="152986" x="9067800" y="2638425"/>
          <p14:tracePt t="152994" x="9074150" y="2625725"/>
          <p14:tracePt t="153002" x="9086850" y="2613025"/>
          <p14:tracePt t="153010" x="9099550" y="2600325"/>
          <p14:tracePt t="153017" x="9105900" y="2600325"/>
          <p14:tracePt t="153033" x="9112250" y="2593975"/>
          <p14:tracePt t="153052" x="9112250" y="2587625"/>
          <p14:tracePt t="153140" x="9118600" y="2587625"/>
          <p14:tracePt t="153167" x="9124950" y="2587625"/>
          <p14:tracePt t="153243" x="9124950" y="2581275"/>
          <p14:tracePt t="153255" x="9131300" y="2568575"/>
          <p14:tracePt t="153262" x="9137650" y="2568575"/>
          <p14:tracePt t="153270" x="9137650" y="2555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SHAPLEY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D5CE26F-7191-4083-A885-BA7F1D64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1274583"/>
            <a:ext cx="61626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56CBA9-C95E-4829-A5E2-FC30F30D8B88}"/>
              </a:ext>
            </a:extLst>
          </p:cNvPr>
          <p:cNvSpPr txBox="1"/>
          <p:nvPr/>
        </p:nvSpPr>
        <p:spPr>
          <a:xfrm>
            <a:off x="355768" y="4779977"/>
            <a:ext cx="8008301" cy="357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https://towardsdatascience.com/shap-shapley-additive-explanations-5a2a271ed9c3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Fernando Lopez</a:t>
            </a:r>
          </a:p>
        </p:txBody>
      </p:sp>
    </p:spTree>
    <p:extLst>
      <p:ext uri="{BB962C8B-B14F-4D97-AF65-F5344CB8AC3E}">
        <p14:creationId xmlns:p14="http://schemas.microsoft.com/office/powerpoint/2010/main" val="23223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23"/>
    </mc:Choice>
    <mc:Fallback xmlns="">
      <p:transition spd="slow" advTm="98323"/>
    </mc:Fallback>
  </mc:AlternateContent>
  <p:extLst>
    <p:ext uri="{3A86A75C-4F4B-4683-9AE1-C65F6400EC91}">
      <p14:laserTraceLst xmlns:p14="http://schemas.microsoft.com/office/powerpoint/2010/main">
        <p14:tracePtLst>
          <p14:tracePt t="50143" x="300038" y="4959350"/>
          <p14:tracePt t="50151" x="196850" y="4773613"/>
          <p14:tracePt t="50159" x="133350" y="4652963"/>
          <p14:tracePt t="50167" x="95250" y="4538663"/>
          <p14:tracePt t="50175" x="69850" y="4441825"/>
          <p14:tracePt t="50184" x="50800" y="4365625"/>
          <p14:tracePt t="50191" x="19050" y="4264025"/>
          <p14:tracePt t="50200" x="0" y="4187825"/>
          <p14:tracePt t="51959" x="139700" y="2919413"/>
          <p14:tracePt t="51971" x="293688" y="2862263"/>
          <p14:tracePt t="51975" x="477838" y="2792413"/>
          <p14:tracePt t="51984" x="649288" y="2733675"/>
          <p14:tracePt t="51991" x="815975" y="2663825"/>
          <p14:tracePt t="51999" x="987425" y="2600325"/>
          <p14:tracePt t="52007" x="1166813" y="2543175"/>
          <p14:tracePt t="52015" x="1287463" y="2498725"/>
          <p14:tracePt t="52022" x="1395413" y="2466975"/>
          <p14:tracePt t="52030" x="1471613" y="2454275"/>
          <p14:tracePt t="52038" x="1535113" y="2435225"/>
          <p14:tracePt t="52046" x="1579563" y="2422525"/>
          <p14:tracePt t="52055" x="1619250" y="2416175"/>
          <p14:tracePt t="52062" x="1631950" y="2416175"/>
          <p14:tracePt t="52071" x="1644650" y="2409825"/>
          <p14:tracePt t="52077" x="1651000" y="2403475"/>
          <p14:tracePt t="52085" x="1657350" y="2403475"/>
          <p14:tracePt t="52117" x="1663700" y="2403475"/>
          <p14:tracePt t="52125" x="1670050" y="2397125"/>
          <p14:tracePt t="52133" x="1682750" y="2397125"/>
          <p14:tracePt t="52141" x="1708150" y="2397125"/>
          <p14:tracePt t="52149" x="1727200" y="2397125"/>
          <p14:tracePt t="52157" x="1771650" y="2403475"/>
          <p14:tracePt t="52166" x="1822450" y="2403475"/>
          <p14:tracePt t="52171" x="1892300" y="2416175"/>
          <p14:tracePt t="52180" x="1955800" y="2416175"/>
          <p14:tracePt t="52189" x="2025650" y="2409825"/>
          <p14:tracePt t="52195" x="2103438" y="2397125"/>
          <p14:tracePt t="52209" x="2179638" y="2384425"/>
          <p14:tracePt t="52211" x="2274888" y="2378075"/>
          <p14:tracePt t="52221" x="2382838" y="2371725"/>
          <p14:tracePt t="52228" x="2465388" y="2359025"/>
          <p14:tracePt t="52236" x="2543175" y="2351088"/>
          <p14:tracePt t="52244" x="2619375" y="2344738"/>
          <p14:tracePt t="52251" x="2695575" y="2332038"/>
          <p14:tracePt t="52259" x="2759075" y="2325688"/>
          <p14:tracePt t="52268" x="2822575" y="2319338"/>
          <p14:tracePt t="52275" x="2879725" y="2312988"/>
          <p14:tracePt t="52284" x="2930525" y="2312988"/>
          <p14:tracePt t="52292" x="2976563" y="2300288"/>
          <p14:tracePt t="52301" x="3033713" y="2300288"/>
          <p14:tracePt t="52305" x="3065463" y="2293938"/>
          <p14:tracePt t="52314" x="3109913" y="2287588"/>
          <p14:tracePt t="52322" x="3154363" y="2281238"/>
          <p14:tracePt t="52330" x="3205163" y="2281238"/>
          <p14:tracePt t="52339" x="3262313" y="2281238"/>
          <p14:tracePt t="52346" x="3313113" y="2274888"/>
          <p14:tracePt t="52354" x="3370263" y="2255838"/>
          <p14:tracePt t="52362" x="3427413" y="2249488"/>
          <p14:tracePt t="52372" x="3492500" y="2243138"/>
          <p14:tracePt t="52379" x="3556000" y="2230438"/>
          <p14:tracePt t="52387" x="3632200" y="2230438"/>
          <p14:tracePt t="52393" x="3695700" y="2224088"/>
          <p14:tracePt t="52401" x="3771900" y="2217738"/>
          <p14:tracePt t="52410" x="3835400" y="2198688"/>
          <p14:tracePt t="52417" x="3879850" y="2192338"/>
          <p14:tracePt t="52425" x="3938588" y="2185988"/>
          <p14:tracePt t="52433" x="3983038" y="2185988"/>
          <p14:tracePt t="52442" x="4014788" y="2185988"/>
          <p14:tracePt t="52450" x="4027488" y="2185988"/>
          <p14:tracePt t="52458" x="4046538" y="2185988"/>
          <p14:tracePt t="52464" x="4059238" y="2185988"/>
          <p14:tracePt t="52471" x="4065588" y="2185988"/>
          <p14:tracePt t="52481" x="4078288" y="2185988"/>
          <p14:tracePt t="52489" x="4084638" y="2185988"/>
          <p14:tracePt t="52535" x="4090988" y="2185988"/>
          <p14:tracePt t="52544" x="4097338" y="2192338"/>
          <p14:tracePt t="52551" x="4097338" y="2198688"/>
          <p14:tracePt t="52559" x="4103688" y="2198688"/>
          <p14:tracePt t="52567" x="4116388" y="2198688"/>
          <p14:tracePt t="53704" x="4129088" y="2217738"/>
          <p14:tracePt t="53712" x="4173538" y="2243138"/>
          <p14:tracePt t="53720" x="4211638" y="2262188"/>
          <p14:tracePt t="53728" x="4237038" y="2274888"/>
          <p14:tracePt t="53736" x="4249738" y="2287588"/>
          <p14:tracePt t="53744" x="4262438" y="2293938"/>
          <p14:tracePt t="53755" x="4275138" y="2300288"/>
          <p14:tracePt t="53759" x="4287838" y="2306638"/>
          <p14:tracePt t="53768" x="4294188" y="2306638"/>
          <p14:tracePt t="53776" x="4306888" y="2306638"/>
          <p14:tracePt t="53783" x="4313238" y="2306638"/>
          <p14:tracePt t="53797" x="4319588" y="2306638"/>
          <p14:tracePt t="53805" x="4332288" y="2306638"/>
          <p14:tracePt t="53821" x="4346575" y="2293938"/>
          <p14:tracePt t="53830" x="4352925" y="2287588"/>
          <p14:tracePt t="53837" x="4359275" y="2287588"/>
          <p14:tracePt t="53847" x="4365625" y="2281238"/>
          <p14:tracePt t="53854" x="4371975" y="2268538"/>
          <p14:tracePt t="53862" x="4384675" y="2262188"/>
          <p14:tracePt t="53871" x="4391025" y="2262188"/>
          <p14:tracePt t="53877" x="4397375" y="2255838"/>
          <p14:tracePt t="53887" x="4397375" y="2249488"/>
          <p14:tracePt t="53894" x="4403725" y="2249488"/>
          <p14:tracePt t="53903" x="4410075" y="2236788"/>
          <p14:tracePt t="53922" x="4416425" y="2230438"/>
          <p14:tracePt t="53927" x="4422775" y="2230438"/>
          <p14:tracePt t="53934" x="4429125" y="2224088"/>
          <p14:tracePt t="53984" x="4429125" y="2217738"/>
          <p14:tracePt t="54773" x="4435475" y="2224088"/>
          <p14:tracePt t="54925" x="4435475" y="2230438"/>
          <p14:tracePt t="54941" x="4435475" y="2243138"/>
          <p14:tracePt t="54949" x="4429125" y="2255838"/>
          <p14:tracePt t="54957" x="4429125" y="2268538"/>
          <p14:tracePt t="54964" x="4422775" y="2281238"/>
          <p14:tracePt t="54972" x="4410075" y="2293938"/>
          <p14:tracePt t="54980" x="4397375" y="2319338"/>
          <p14:tracePt t="54987" x="4384675" y="2359025"/>
          <p14:tracePt t="54999" x="4365625" y="2397125"/>
          <p14:tracePt t="55006" x="4352925" y="2441575"/>
          <p14:tracePt t="55009" x="4338638" y="2486025"/>
          <p14:tracePt t="55018" x="4313238" y="2530475"/>
          <p14:tracePt t="55025" x="4287838" y="2587625"/>
          <p14:tracePt t="55036" x="4256088" y="2657475"/>
          <p14:tracePt t="55041" x="4217988" y="2727325"/>
          <p14:tracePt t="55050" x="4179888" y="2792413"/>
          <p14:tracePt t="55058" x="4129088" y="2862263"/>
          <p14:tracePt t="55065" x="4071938" y="2944813"/>
          <p14:tracePt t="55074" x="4033838" y="3001963"/>
          <p14:tracePt t="55082" x="4002088" y="3046413"/>
          <p14:tracePt t="55089" x="3983038" y="3084513"/>
          <p14:tracePt t="55097" x="3970338" y="3122613"/>
          <p14:tracePt t="55105" x="3944938" y="3148013"/>
          <p14:tracePt t="55114" x="3913188" y="3186113"/>
          <p14:tracePt t="55121" x="3879850" y="3219450"/>
          <p14:tracePt t="55130" x="3860800" y="3238500"/>
          <p14:tracePt t="55137" x="3848100" y="3244850"/>
          <p14:tracePt t="55144" x="3822700" y="3257550"/>
          <p14:tracePt t="55152" x="3790950" y="3282950"/>
          <p14:tracePt t="55160" x="3746500" y="3295650"/>
          <p14:tracePt t="55169" x="3702050" y="3308350"/>
          <p14:tracePt t="55176" x="3644900" y="3327400"/>
          <p14:tracePt t="55185" x="3587750" y="3352800"/>
          <p14:tracePt t="55192" x="3543300" y="3365500"/>
          <p14:tracePt t="55200" x="3486150" y="3384550"/>
          <p14:tracePt t="55208" x="3427413" y="3409950"/>
          <p14:tracePt t="55215" x="3382963" y="3422650"/>
          <p14:tracePt t="55224" x="3338513" y="3435350"/>
          <p14:tracePt t="55231" x="3300413" y="3454400"/>
          <p14:tracePt t="55239" x="3287713" y="3454400"/>
          <p14:tracePt t="55248" x="3281363" y="3460750"/>
          <p14:tracePt t="58133" x="3281363" y="3473450"/>
          <p14:tracePt t="58141" x="3332163" y="3517900"/>
          <p14:tracePt t="58149" x="3395663" y="3549650"/>
          <p14:tracePt t="58158" x="3454400" y="3575050"/>
          <p14:tracePt t="58166" x="3505200" y="3594100"/>
          <p14:tracePt t="58171" x="3536950" y="3606800"/>
          <p14:tracePt t="58179" x="3556000" y="3613150"/>
          <p14:tracePt t="58187" x="3575050" y="3625850"/>
          <p14:tracePt t="58195" x="3581400" y="3625850"/>
          <p14:tracePt t="58215" x="3587750" y="3625850"/>
          <p14:tracePt t="58224" x="3594100" y="3625850"/>
          <p14:tracePt t="58242" x="3600450" y="3625850"/>
          <p14:tracePt t="58249" x="3613150" y="3613150"/>
          <p14:tracePt t="58258" x="3619500" y="3613150"/>
          <p14:tracePt t="58266" x="3632200" y="3606800"/>
          <p14:tracePt t="58275" x="3644900" y="3606800"/>
          <p14:tracePt t="58283" x="3651250" y="3594100"/>
          <p14:tracePt t="58292" x="3670300" y="3581400"/>
          <p14:tracePt t="58299" x="3683000" y="3568700"/>
          <p14:tracePt t="58308" x="3708400" y="3549650"/>
          <p14:tracePt t="58315" x="3727450" y="3536950"/>
          <p14:tracePt t="58325" x="3759200" y="3511550"/>
          <p14:tracePt t="58333" x="3810000" y="3467100"/>
          <p14:tracePt t="58342" x="3860800" y="3422650"/>
          <p14:tracePt t="58349" x="3900488" y="3371850"/>
          <p14:tracePt t="58358" x="3932238" y="3327400"/>
          <p14:tracePt t="58365" x="3951288" y="3276600"/>
          <p14:tracePt t="58374" x="3963988" y="3232150"/>
          <p14:tracePt t="58382" x="3983038" y="3173413"/>
          <p14:tracePt t="58390" x="3995738" y="3128963"/>
          <p14:tracePt t="58398" x="4008438" y="3084513"/>
          <p14:tracePt t="58409" x="4027488" y="3040063"/>
          <p14:tracePt t="58415" x="4040188" y="2989263"/>
          <p14:tracePt t="58424" x="4059238" y="2944813"/>
          <p14:tracePt t="58431" x="4071938" y="2900363"/>
          <p14:tracePt t="58440" x="4097338" y="2855913"/>
          <p14:tracePt t="58449" x="4110038" y="2811463"/>
          <p14:tracePt t="58459" x="4122738" y="2759075"/>
          <p14:tracePt t="58465" x="4141788" y="2708275"/>
          <p14:tracePt t="58474" x="4160838" y="2638425"/>
          <p14:tracePt t="58482" x="4173538" y="2574925"/>
          <p14:tracePt t="58492" x="4198938" y="2498725"/>
          <p14:tracePt t="58499" x="4224338" y="2422525"/>
          <p14:tracePt t="58509" x="4249738" y="2351088"/>
          <p14:tracePt t="58515" x="4268788" y="2287588"/>
          <p14:tracePt t="58525" x="4281488" y="2230438"/>
          <p14:tracePt t="58532" x="4300538" y="2173288"/>
          <p14:tracePt t="58542" x="4313238" y="2116138"/>
          <p14:tracePt t="58549" x="4325938" y="2065338"/>
          <p14:tracePt t="58558" x="4325938" y="2033588"/>
          <p14:tracePt t="58565" x="4319588" y="1989138"/>
          <p14:tracePt t="58574" x="4313238" y="1944688"/>
          <p14:tracePt t="58582" x="4306888" y="1885950"/>
          <p14:tracePt t="58590" x="4294188" y="1841500"/>
          <p14:tracePt t="58598" x="4281488" y="1784350"/>
          <p14:tracePt t="58606" x="4275138" y="1739900"/>
          <p14:tracePt t="58615" x="4275138" y="1708150"/>
          <p14:tracePt t="58621" x="4268788" y="1689100"/>
          <p14:tracePt t="58631" x="4268788" y="1682750"/>
          <p14:tracePt t="58640" x="4268788" y="1676400"/>
          <p14:tracePt t="58648" x="4268788" y="1670050"/>
          <p14:tracePt t="58656" x="4268788" y="1663700"/>
          <p14:tracePt t="58665" x="4268788" y="1657350"/>
          <p14:tracePt t="58672" x="4268788" y="1651000"/>
          <p14:tracePt t="58751" x="4268788" y="1657350"/>
          <p14:tracePt t="58757" x="4262438" y="1689100"/>
          <p14:tracePt t="58765" x="4262438" y="1733550"/>
          <p14:tracePt t="58774" x="4262438" y="1778000"/>
          <p14:tracePt t="58781" x="4262438" y="1828800"/>
          <p14:tracePt t="58791" x="4262438" y="1873250"/>
          <p14:tracePt t="58798" x="4262438" y="1905000"/>
          <p14:tracePt t="58806" x="4262438" y="1944688"/>
          <p14:tracePt t="58814" x="4262438" y="1957388"/>
          <p14:tracePt t="58822" x="4256088" y="1970088"/>
          <p14:tracePt t="58829" x="4256088" y="1976438"/>
          <p14:tracePt t="58837" x="4256088" y="1989138"/>
          <p14:tracePt t="58845" x="4249738" y="1995488"/>
          <p14:tracePt t="58853" x="4249738" y="2001838"/>
          <p14:tracePt t="58920" x="4249738" y="1963738"/>
          <p14:tracePt t="58927" x="4237038" y="1905000"/>
          <p14:tracePt t="58935" x="4224338" y="1860550"/>
          <p14:tracePt t="58943" x="4211638" y="1809750"/>
          <p14:tracePt t="58951" x="4211638" y="1765300"/>
          <p14:tracePt t="58959" x="4205288" y="1708150"/>
          <p14:tracePt t="58967" x="4186238" y="1663700"/>
          <p14:tracePt t="58975" x="4173538" y="1619250"/>
          <p14:tracePt t="58983" x="4154488" y="1574800"/>
          <p14:tracePt t="58992" x="4141788" y="1536700"/>
          <p14:tracePt t="58999" x="4129088" y="1497013"/>
          <p14:tracePt t="59008" x="4122738" y="1477963"/>
          <p14:tracePt t="59016" x="4110038" y="1458913"/>
          <p14:tracePt t="59021" x="4103688" y="1446213"/>
          <p14:tracePt t="59030" x="4090988" y="1427163"/>
          <p14:tracePt t="59038" x="4084638" y="1420813"/>
          <p14:tracePt t="59045" x="4078288" y="1408113"/>
          <p14:tracePt t="59054" x="4065588" y="1395413"/>
          <p14:tracePt t="59062" x="4052888" y="1382713"/>
          <p14:tracePt t="59069" x="4040188" y="1363663"/>
          <p14:tracePt t="59077" x="4033838" y="1357313"/>
          <p14:tracePt t="59085" x="4027488" y="1344613"/>
          <p14:tracePt t="59093" x="4014788" y="1331913"/>
          <p14:tracePt t="59101" x="4002088" y="1319213"/>
          <p14:tracePt t="59109" x="3983038" y="1306513"/>
          <p14:tracePt t="59117" x="3970338" y="1300163"/>
          <p14:tracePt t="59125" x="3963988" y="1293813"/>
          <p14:tracePt t="59133" x="3951288" y="1293813"/>
          <p14:tracePt t="59142" x="3938588" y="1287463"/>
          <p14:tracePt t="59150" x="3925888" y="1281113"/>
          <p14:tracePt t="59158" x="3913188" y="1281113"/>
          <p14:tracePt t="59165" x="3879850" y="1274763"/>
          <p14:tracePt t="59171" x="3835400" y="1268413"/>
          <p14:tracePt t="59180" x="3790950" y="1268413"/>
          <p14:tracePt t="59188" x="3746500" y="1268413"/>
          <p14:tracePt t="59195" x="3695700" y="1274763"/>
          <p14:tracePt t="59204" x="3638550" y="1293813"/>
          <p14:tracePt t="59211" x="3581400" y="1306513"/>
          <p14:tracePt t="59219" x="3536950" y="1325563"/>
          <p14:tracePt t="59227" x="3498850" y="1338263"/>
          <p14:tracePt t="59235" x="3479800" y="1350963"/>
          <p14:tracePt t="59243" x="3467100" y="1363663"/>
          <p14:tracePt t="59251" x="3454400" y="1376363"/>
          <p14:tracePt t="59259" x="3441700" y="1401763"/>
          <p14:tracePt t="59267" x="3421063" y="1452563"/>
          <p14:tracePt t="59275" x="3414713" y="1504950"/>
          <p14:tracePt t="59283" x="3408363" y="1562100"/>
          <p14:tracePt t="59291" x="3402013" y="1612900"/>
          <p14:tracePt t="59299" x="3382963" y="1663700"/>
          <p14:tracePt t="59308" x="3370263" y="1695450"/>
          <p14:tracePt t="59315" x="3357563" y="1733550"/>
          <p14:tracePt t="59322" x="3344863" y="1758950"/>
          <p14:tracePt t="59331" x="3332163" y="1771650"/>
          <p14:tracePt t="59338" x="3325813" y="1784350"/>
          <p14:tracePt t="59347" x="3319463" y="1790700"/>
          <p14:tracePt t="59354" x="3313113" y="1797050"/>
          <p14:tracePt t="59364" x="3313113" y="1803400"/>
          <p14:tracePt t="59487" x="3313113" y="1790700"/>
          <p14:tracePt t="59496" x="3306763" y="1752600"/>
          <p14:tracePt t="59504" x="3287713" y="1708150"/>
          <p14:tracePt t="59512" x="3275013" y="1657350"/>
          <p14:tracePt t="59520" x="3249613" y="1612900"/>
          <p14:tracePt t="59527" x="3224213" y="1568450"/>
          <p14:tracePt t="59535" x="3198813" y="1536700"/>
          <p14:tracePt t="59543" x="3179763" y="1517650"/>
          <p14:tracePt t="59552" x="3160713" y="1497013"/>
          <p14:tracePt t="59560" x="3148013" y="1490663"/>
          <p14:tracePt t="59567" x="3128963" y="1477963"/>
          <p14:tracePt t="59575" x="3122613" y="1465263"/>
          <p14:tracePt t="59583" x="3109913" y="1452563"/>
          <p14:tracePt t="59591" x="3097213" y="1439863"/>
          <p14:tracePt t="59599" x="3084513" y="1439863"/>
          <p14:tracePt t="59607" x="3078163" y="1433513"/>
          <p14:tracePt t="59614" x="3071813" y="1427163"/>
          <p14:tracePt t="59622" x="3065463" y="1427163"/>
          <p14:tracePt t="59630" x="3059113" y="1427163"/>
          <p14:tracePt t="59646" x="3052763" y="1427163"/>
          <p14:tracePt t="59701" x="3046413" y="1427163"/>
          <p14:tracePt t="59709" x="3033713" y="1433513"/>
          <p14:tracePt t="59717" x="2995613" y="1465263"/>
          <p14:tracePt t="59726" x="2962275" y="1497013"/>
          <p14:tracePt t="59733" x="2930525" y="1536700"/>
          <p14:tracePt t="59741" x="2911475" y="1574800"/>
          <p14:tracePt t="59749" x="2886075" y="1606550"/>
          <p14:tracePt t="59757" x="2873375" y="1644650"/>
          <p14:tracePt t="59764" x="2860675" y="1670050"/>
          <p14:tracePt t="59772" x="2854325" y="1695450"/>
          <p14:tracePt t="59780" x="2847975" y="1714500"/>
          <p14:tracePt t="59787" x="2841625" y="1727200"/>
          <p14:tracePt t="59797" x="2841625" y="1733550"/>
          <p14:tracePt t="59803" x="2841625" y="1739900"/>
          <p14:tracePt t="59811" x="2841625" y="1746250"/>
          <p14:tracePt t="60267" x="2835275" y="1739900"/>
          <p14:tracePt t="60275" x="2803525" y="1682750"/>
          <p14:tracePt t="60282" x="2752725" y="1600200"/>
          <p14:tracePt t="60290" x="2695575" y="1549400"/>
          <p14:tracePt t="60298" x="2632075" y="1497013"/>
          <p14:tracePt t="60307" x="2581275" y="1446213"/>
          <p14:tracePt t="60314" x="2530475" y="1427163"/>
          <p14:tracePt t="60323" x="2471738" y="1401763"/>
          <p14:tracePt t="60330" x="2414588" y="1376363"/>
          <p14:tracePt t="60340" x="2376488" y="1363663"/>
          <p14:tracePt t="60346" x="2351088" y="1350963"/>
          <p14:tracePt t="60354" x="2332038" y="1350963"/>
          <p14:tracePt t="60362" x="2319338" y="1350963"/>
          <p14:tracePt t="60367" x="2306638" y="1350963"/>
          <p14:tracePt t="60375" x="2293938" y="1350963"/>
          <p14:tracePt t="60383" x="2287588" y="1350963"/>
          <p14:tracePt t="60391" x="2281238" y="1357313"/>
          <p14:tracePt t="60399" x="2274888" y="1363663"/>
          <p14:tracePt t="60407" x="2262188" y="1370013"/>
          <p14:tracePt t="60415" x="2243138" y="1401763"/>
          <p14:tracePt t="60423" x="2217738" y="1427163"/>
          <p14:tracePt t="60431" x="2185988" y="1465263"/>
          <p14:tracePt t="60440" x="2160588" y="1511300"/>
          <p14:tracePt t="60447" x="2147888" y="1562100"/>
          <p14:tracePt t="60456" x="2122488" y="1606550"/>
          <p14:tracePt t="60464" x="2109788" y="1644650"/>
          <p14:tracePt t="60472" x="2097088" y="1676400"/>
          <p14:tracePt t="60481" x="2084388" y="1689100"/>
          <p14:tracePt t="60488" x="2078038" y="1701800"/>
          <p14:tracePt t="60497" x="2071688" y="1708150"/>
          <p14:tracePt t="60514" x="2071688" y="1714500"/>
          <p14:tracePt t="60573" x="2071688" y="1720850"/>
          <p14:tracePt t="60581" x="2058988" y="1727200"/>
          <p14:tracePt t="60590" x="2051050" y="1739900"/>
          <p14:tracePt t="60597" x="2044700" y="1752600"/>
          <p14:tracePt t="60606" x="2038350" y="1771650"/>
          <p14:tracePt t="60613" x="2025650" y="1822450"/>
          <p14:tracePt t="60622" x="2012950" y="1873250"/>
          <p14:tracePt t="60629" x="2000250" y="1963738"/>
          <p14:tracePt t="60638" x="1993900" y="2071688"/>
          <p14:tracePt t="60647" x="1993900" y="2217738"/>
          <p14:tracePt t="60654" x="2044700" y="2428875"/>
          <p14:tracePt t="60663" x="2122488" y="2632075"/>
          <p14:tracePt t="60667" x="2192338" y="2811463"/>
          <p14:tracePt t="60677" x="2300288" y="3021013"/>
          <p14:tracePt t="60684" x="2439988" y="3198813"/>
          <p14:tracePt t="60692" x="2562225" y="3321050"/>
          <p14:tracePt t="60699" x="2644775" y="3390900"/>
          <p14:tracePt t="60707" x="2714625" y="3441700"/>
          <p14:tracePt t="60715" x="2778125" y="3498850"/>
          <p14:tracePt t="60723" x="2841625" y="3536950"/>
          <p14:tracePt t="60731" x="2898775" y="3568700"/>
          <p14:tracePt t="60740" x="2936875" y="3606800"/>
          <p14:tracePt t="60747" x="2962275" y="3638550"/>
          <p14:tracePt t="60756" x="2976563" y="3665538"/>
          <p14:tracePt t="60763" x="3001963" y="3690938"/>
          <p14:tracePt t="60773" x="3014663" y="3709988"/>
          <p14:tracePt t="60780" x="3021013" y="3729038"/>
          <p14:tracePt t="60788" x="3033713" y="3741738"/>
          <p14:tracePt t="60796" x="3046413" y="3754438"/>
          <p14:tracePt t="60801" x="3059113" y="3760788"/>
          <p14:tracePt t="60809" x="3065463" y="3773488"/>
          <p14:tracePt t="60818" x="3078163" y="3786188"/>
          <p14:tracePt t="60825" x="3097213" y="3798888"/>
          <p14:tracePt t="60833" x="3109913" y="3811588"/>
          <p14:tracePt t="60842" x="3122613" y="3817938"/>
          <p14:tracePt t="60922" x="3109913" y="3805238"/>
          <p14:tracePt t="60929" x="3097213" y="3792538"/>
          <p14:tracePt t="60938" x="3071813" y="3779838"/>
          <p14:tracePt t="60945" x="3033713" y="3767138"/>
          <p14:tracePt t="60951" x="2982913" y="3735388"/>
          <p14:tracePt t="60959" x="2924175" y="3709988"/>
          <p14:tracePt t="60968" x="2879725" y="3690938"/>
          <p14:tracePt t="60975" x="2835275" y="3665538"/>
          <p14:tracePt t="60983" x="2784475" y="3638550"/>
          <p14:tracePt t="60991" x="2752725" y="3625850"/>
          <p14:tracePt t="60999" x="2733675" y="3619500"/>
          <p14:tracePt t="61007" x="2720975" y="3613150"/>
          <p14:tracePt t="61015" x="2714625" y="3613150"/>
          <p14:tracePt t="65808" x="2720975" y="3613150"/>
          <p14:tracePt t="65817" x="2879725" y="3594100"/>
          <p14:tracePt t="65824" x="3192463" y="3562350"/>
          <p14:tracePt t="65832" x="3505200" y="3524250"/>
          <p14:tracePt t="65840" x="3771900" y="3492500"/>
          <p14:tracePt t="65847" x="3995738" y="3479800"/>
          <p14:tracePt t="65855" x="4275138" y="3479800"/>
          <p14:tracePt t="65863" x="4537075" y="3467100"/>
          <p14:tracePt t="65871" x="4784725" y="3441700"/>
          <p14:tracePt t="65879" x="5059363" y="3403600"/>
          <p14:tracePt t="65887" x="5365750" y="3371850"/>
          <p14:tracePt t="65895" x="5676900" y="3346450"/>
          <p14:tracePt t="65903" x="5995988" y="3289300"/>
          <p14:tracePt t="65911" x="6378575" y="3192463"/>
          <p14:tracePt t="65919" x="6704013" y="3109913"/>
          <p14:tracePt t="65927" x="6964363" y="3027363"/>
          <p14:tracePt t="65936" x="7137400" y="2963863"/>
          <p14:tracePt t="65943" x="7283450" y="2900363"/>
          <p14:tracePt t="65952" x="7385050" y="2843213"/>
          <p14:tracePt t="65959" x="7461250" y="2805113"/>
          <p14:tracePt t="65968" x="7531100" y="2759075"/>
          <p14:tracePt t="65976" x="7570788" y="2720975"/>
          <p14:tracePt t="65985" x="7602538" y="2682875"/>
          <p14:tracePt t="65993" x="7615238" y="2657475"/>
          <p14:tracePt t="66002" x="7627938" y="2638425"/>
          <p14:tracePt t="66010" x="7646988" y="2600325"/>
          <p14:tracePt t="66018" x="7666038" y="2574925"/>
          <p14:tracePt t="66025" x="7691438" y="2536825"/>
          <p14:tracePt t="66035" x="7704138" y="2505075"/>
          <p14:tracePt t="66043" x="7729538" y="2466975"/>
          <p14:tracePt t="66051" x="7761288" y="2409825"/>
          <p14:tracePt t="66059" x="7812088" y="2338388"/>
          <p14:tracePt t="66069" x="7843838" y="2268538"/>
          <p14:tracePt t="66075" x="7869238" y="2205038"/>
          <p14:tracePt t="66084" x="7875588" y="2160588"/>
          <p14:tracePt t="66092" x="7875588" y="2103438"/>
          <p14:tracePt t="66100" x="7869238" y="2071688"/>
          <p14:tracePt t="66109" x="7856538" y="2039938"/>
          <p14:tracePt t="66116" x="7843838" y="2027238"/>
          <p14:tracePt t="66126" x="7837488" y="2014538"/>
          <p14:tracePt t="66133" x="7831138" y="2001838"/>
          <p14:tracePt t="66139" x="7824788" y="1989138"/>
          <p14:tracePt t="66148" x="7812088" y="1982788"/>
          <p14:tracePt t="66157" x="7786688" y="1970088"/>
          <p14:tracePt t="66163" x="7761288" y="1963738"/>
          <p14:tracePt t="66171" x="7729538" y="1963738"/>
          <p14:tracePt t="66179" x="7697788" y="1963738"/>
          <p14:tracePt t="66187" x="7653338" y="1963738"/>
          <p14:tracePt t="66196" x="7608888" y="1970088"/>
          <p14:tracePt t="66205" x="7558088" y="1982788"/>
          <p14:tracePt t="66211" x="7512050" y="2001838"/>
          <p14:tracePt t="66219" x="7467600" y="2027238"/>
          <p14:tracePt t="66225" x="7416800" y="2058988"/>
          <p14:tracePt t="66234" x="7372350" y="2097088"/>
          <p14:tracePt t="66242" x="7340600" y="2135188"/>
          <p14:tracePt t="66250" x="7321550" y="2179638"/>
          <p14:tracePt t="66259" x="7308850" y="2217738"/>
          <p14:tracePt t="66267" x="7302500" y="2236788"/>
          <p14:tracePt t="66275" x="7296150" y="2243138"/>
          <p14:tracePt t="66282" x="7296150" y="2255838"/>
          <p14:tracePt t="66291" x="7296150" y="2262188"/>
          <p14:tracePt t="66306" x="7302500" y="2268538"/>
          <p14:tracePt t="66313" x="7308850" y="2274888"/>
          <p14:tracePt t="66330" x="7321550" y="2281238"/>
          <p14:tracePt t="66337" x="7334250" y="2293938"/>
          <p14:tracePt t="66345" x="7340600" y="2300288"/>
          <p14:tracePt t="66353" x="7353300" y="2306638"/>
          <p14:tracePt t="66361" x="7359650" y="2306638"/>
          <p14:tracePt t="66369" x="7359650" y="2312988"/>
          <p14:tracePt t="66377" x="7359650" y="2319338"/>
          <p14:tracePt t="66423" x="7359650" y="2325688"/>
          <p14:tracePt t="66443" x="7359650" y="2332038"/>
          <p14:tracePt t="66455" x="7366000" y="2332038"/>
          <p14:tracePt t="66575" x="7366000" y="2338388"/>
          <p14:tracePt t="66582" x="7359650" y="2351088"/>
          <p14:tracePt t="66591" x="7346950" y="2371725"/>
          <p14:tracePt t="66598" x="7334250" y="2390775"/>
          <p14:tracePt t="66606" x="7321550" y="2409825"/>
          <p14:tracePt t="66613" x="7308850" y="2435225"/>
          <p14:tracePt t="66621" x="7296150" y="2466975"/>
          <p14:tracePt t="66629" x="7296150" y="2479675"/>
          <p14:tracePt t="66637" x="7296150" y="2486025"/>
          <p14:tracePt t="66645" x="7296150" y="2492375"/>
          <p14:tracePt t="68243" x="7264400" y="2479675"/>
          <p14:tracePt t="68251" x="7213600" y="2473325"/>
          <p14:tracePt t="68259" x="7137400" y="2460625"/>
          <p14:tracePt t="68267" x="7059613" y="2447925"/>
          <p14:tracePt t="68275" x="6996113" y="2435225"/>
          <p14:tracePt t="68283" x="6932613" y="2435225"/>
          <p14:tracePt t="68291" x="6856413" y="2441575"/>
          <p14:tracePt t="68300" x="6792913" y="2454275"/>
          <p14:tracePt t="68307" x="6704013" y="2473325"/>
          <p14:tracePt t="68317" x="6594475" y="2492375"/>
          <p14:tracePt t="68323" x="6480175" y="2511425"/>
          <p14:tracePt t="68333" x="6353175" y="2530475"/>
          <p14:tracePt t="68340" x="6207125" y="2562225"/>
          <p14:tracePt t="68349" x="5995988" y="2593975"/>
          <p14:tracePt t="68357" x="5786438" y="2632075"/>
          <p14:tracePt t="68364" x="5600700" y="2670175"/>
          <p14:tracePt t="68374" x="5410200" y="2701925"/>
          <p14:tracePt t="68379" x="5283200" y="2733675"/>
          <p14:tracePt t="68386" x="5186363" y="2752725"/>
          <p14:tracePt t="68394" x="5135563" y="2759075"/>
          <p14:tracePt t="68401" x="5097463" y="2759075"/>
          <p14:tracePt t="68409" x="5091113" y="2759075"/>
          <p14:tracePt t="68417" x="5072063" y="2759075"/>
          <p14:tracePt t="68425" x="5059363" y="2752725"/>
          <p14:tracePt t="68434" x="5053013" y="2740025"/>
          <p14:tracePt t="68441" x="5053013" y="2733675"/>
          <p14:tracePt t="68449" x="5053013" y="2701925"/>
          <p14:tracePt t="68458" x="5053013" y="2644775"/>
          <p14:tracePt t="68466" x="5065713" y="2581275"/>
          <p14:tracePt t="68473" x="5084763" y="2473325"/>
          <p14:tracePt t="68482" x="5103813" y="2351088"/>
          <p14:tracePt t="68491" x="5122863" y="2192338"/>
          <p14:tracePt t="68498" x="5148263" y="2027238"/>
          <p14:tracePt t="68506" x="5160963" y="1847850"/>
          <p14:tracePt t="68514" x="5141913" y="1682750"/>
          <p14:tracePt t="68522" x="5084763" y="1484313"/>
          <p14:tracePt t="68528" x="5008563" y="1306513"/>
          <p14:tracePt t="68536" x="4945063" y="1166813"/>
          <p14:tracePt t="68543" x="4868863" y="1038225"/>
          <p14:tracePt t="68552" x="4791075" y="923925"/>
          <p14:tracePt t="68559" x="4708525" y="847725"/>
          <p14:tracePt t="68567" x="4625975" y="784225"/>
          <p14:tracePt t="68575" x="4562475" y="733425"/>
          <p14:tracePt t="68583" x="4473575" y="676275"/>
          <p14:tracePt t="68591" x="4403725" y="644525"/>
          <p14:tracePt t="68600" x="4332288" y="611188"/>
          <p14:tracePt t="68607" x="4268788" y="585788"/>
          <p14:tracePt t="68616" x="4179888" y="566738"/>
          <p14:tracePt t="68623" x="4110038" y="560388"/>
          <p14:tracePt t="68632" x="4040188" y="547688"/>
          <p14:tracePt t="68640" x="3989388" y="560388"/>
          <p14:tracePt t="68651" x="3938588" y="573088"/>
          <p14:tracePt t="68656" x="3913188" y="598488"/>
          <p14:tracePt t="68661" x="3887788" y="617538"/>
          <p14:tracePt t="68669" x="3848100" y="650875"/>
          <p14:tracePt t="68677" x="3816350" y="676275"/>
          <p14:tracePt t="68685" x="3790950" y="727075"/>
          <p14:tracePt t="68693" x="3771900" y="771525"/>
          <p14:tracePt t="68701" x="3752850" y="828675"/>
          <p14:tracePt t="68709" x="3740150" y="892175"/>
          <p14:tracePt t="68718" x="3740150" y="974725"/>
          <p14:tracePt t="68725" x="3740150" y="1096963"/>
          <p14:tracePt t="68734" x="3740150" y="1243013"/>
          <p14:tracePt t="68741" x="3765550" y="1401763"/>
          <p14:tracePt t="68749" x="3778250" y="1511300"/>
          <p14:tracePt t="68758" x="3797300" y="1619250"/>
          <p14:tracePt t="68767" x="3816350" y="1714500"/>
          <p14:tracePt t="68775" x="3835400" y="1790700"/>
          <p14:tracePt t="68782" x="3860800" y="1854200"/>
          <p14:tracePt t="68791" x="3894138" y="1924050"/>
          <p14:tracePt t="68797" x="3919538" y="1970088"/>
          <p14:tracePt t="68807" x="3938588" y="2020888"/>
          <p14:tracePt t="68811" x="3951288" y="2046288"/>
          <p14:tracePt t="68820" x="3963988" y="2058988"/>
          <p14:tracePt t="68828" x="3976688" y="2071688"/>
          <p14:tracePt t="68835" x="3989388" y="2078038"/>
          <p14:tracePt t="68844" x="3995738" y="2090738"/>
          <p14:tracePt t="68851" x="4008438" y="2097088"/>
          <p14:tracePt t="68859" x="4021138" y="2097088"/>
          <p14:tracePt t="68867" x="4027488" y="2103438"/>
          <p14:tracePt t="68875" x="4040188" y="2103438"/>
          <p14:tracePt t="68883" x="4052888" y="2097088"/>
          <p14:tracePt t="68891" x="4065588" y="2084388"/>
          <p14:tracePt t="68899" x="4078288" y="2065338"/>
          <p14:tracePt t="68907" x="4103688" y="2033588"/>
          <p14:tracePt t="68915" x="4135438" y="1995488"/>
          <p14:tracePt t="68923" x="4154488" y="1944688"/>
          <p14:tracePt t="68932" x="4173538" y="1905000"/>
          <p14:tracePt t="68939" x="4186238" y="1892300"/>
          <p14:tracePt t="68948" x="4192588" y="1879600"/>
          <p14:tracePt t="68956" x="4198938" y="1866900"/>
          <p14:tracePt t="68962" x="4198938" y="1860550"/>
          <p14:tracePt t="69971" x="4217988" y="1898650"/>
          <p14:tracePt t="69977" x="4237038" y="1944688"/>
          <p14:tracePt t="69985" x="4268788" y="1995488"/>
          <p14:tracePt t="69993" x="4306888" y="2039938"/>
          <p14:tracePt t="70001" x="4359275" y="2090738"/>
          <p14:tracePt t="70009" x="4403725" y="2135188"/>
          <p14:tracePt t="70015" x="4441825" y="2160588"/>
          <p14:tracePt t="70023" x="4479925" y="2192338"/>
          <p14:tracePt t="70031" x="4518025" y="2217738"/>
          <p14:tracePt t="70039" x="4549775" y="2236788"/>
          <p14:tracePt t="70048" x="4575175" y="2255838"/>
          <p14:tracePt t="70056" x="4606925" y="2293938"/>
          <p14:tracePt t="70065" x="4632325" y="2325688"/>
          <p14:tracePt t="70071" x="4664075" y="2344738"/>
          <p14:tracePt t="70081" x="4695825" y="2365375"/>
          <p14:tracePt t="70089" x="4746625" y="2390775"/>
          <p14:tracePt t="70096" x="4791075" y="2409825"/>
          <p14:tracePt t="70104" x="4849813" y="2422525"/>
          <p14:tracePt t="70112" x="4906963" y="2441575"/>
          <p14:tracePt t="70121" x="4970463" y="2454275"/>
          <p14:tracePt t="70129" x="5033963" y="2473325"/>
          <p14:tracePt t="70135" x="5122863" y="2486025"/>
          <p14:tracePt t="70144" x="5199063" y="2498725"/>
          <p14:tracePt t="70151" x="5302250" y="2498725"/>
          <p14:tracePt t="70159" x="5410200" y="2498725"/>
          <p14:tracePt t="70167" x="5511800" y="2492375"/>
          <p14:tracePt t="70175" x="5619750" y="2479675"/>
          <p14:tracePt t="70183" x="5702300" y="2466975"/>
          <p14:tracePt t="70191" x="5792788" y="2454275"/>
          <p14:tracePt t="70199" x="5868988" y="2435225"/>
          <p14:tracePt t="70209" x="5932488" y="2416175"/>
          <p14:tracePt t="70217" x="5989638" y="2403475"/>
          <p14:tracePt t="70226" x="6046788" y="2384425"/>
          <p14:tracePt t="70234" x="6091238" y="2371725"/>
          <p14:tracePt t="70242" x="6110288" y="2359025"/>
          <p14:tracePt t="70249" x="6122988" y="2344738"/>
          <p14:tracePt t="70259" x="6129338" y="2338388"/>
          <p14:tracePt t="70267" x="6129338" y="2325688"/>
          <p14:tracePt t="70275" x="6129338" y="2312988"/>
          <p14:tracePt t="70283" x="6122988" y="2306638"/>
          <p14:tracePt t="70292" x="6110288" y="2293938"/>
          <p14:tracePt t="70301" x="6084888" y="2281238"/>
          <p14:tracePt t="70308" x="6065838" y="2268538"/>
          <p14:tracePt t="70314" x="6053138" y="2255838"/>
          <p14:tracePt t="70321" x="6046788" y="2243138"/>
          <p14:tracePt t="70330" x="6034088" y="2236788"/>
          <p14:tracePt t="70339" x="6008688" y="2230438"/>
          <p14:tracePt t="70346" x="5970588" y="2211388"/>
          <p14:tracePt t="70355" x="5932488" y="2211388"/>
          <p14:tracePt t="70362" x="5875338" y="2211388"/>
          <p14:tracePt t="70372" x="5811838" y="2205038"/>
          <p14:tracePt t="70378" x="5748338" y="2205038"/>
          <p14:tracePt t="70387" x="5683250" y="2205038"/>
          <p14:tracePt t="70393" x="5619750" y="2205038"/>
          <p14:tracePt t="70401" x="5556250" y="2205038"/>
          <p14:tracePt t="70409" x="5480050" y="2205038"/>
          <p14:tracePt t="70417" x="5403850" y="2198688"/>
          <p14:tracePt t="70425" x="5353050" y="2192338"/>
          <p14:tracePt t="70433" x="5308600" y="2192338"/>
          <p14:tracePt t="70442" x="5276850" y="2179638"/>
          <p14:tracePt t="70450" x="5249863" y="2179638"/>
          <p14:tracePt t="70457" x="5230813" y="2179638"/>
          <p14:tracePt t="70465" x="5211763" y="2179638"/>
          <p14:tracePt t="70471" x="5205413" y="2179638"/>
          <p14:tracePt t="70480" x="5192713" y="2173288"/>
          <p14:tracePt t="70489" x="5186363" y="2173288"/>
          <p14:tracePt t="70506" x="5180013" y="2173288"/>
          <p14:tracePt t="70678" x="5192713" y="2173288"/>
          <p14:tracePt t="70687" x="5249863" y="2173288"/>
          <p14:tracePt t="70694" x="5346700" y="2173288"/>
          <p14:tracePt t="70703" x="5467350" y="2166938"/>
          <p14:tracePt t="70710" x="5581650" y="2160588"/>
          <p14:tracePt t="70718" x="5729288" y="2141538"/>
          <p14:tracePt t="70725" x="5938838" y="2116138"/>
          <p14:tracePt t="70733" x="6122988" y="2090738"/>
          <p14:tracePt t="70741" x="6296025" y="2046288"/>
          <p14:tracePt t="70749" x="6397625" y="2027238"/>
          <p14:tracePt t="70758" x="6505575" y="2014538"/>
          <p14:tracePt t="70767" x="6600825" y="1995488"/>
          <p14:tracePt t="70773" x="6678613" y="1976438"/>
          <p14:tracePt t="70783" x="6735763" y="1970088"/>
          <p14:tracePt t="70791" x="6748463" y="1963738"/>
          <p14:tracePt t="70893" x="6748463" y="1957388"/>
          <p14:tracePt t="71803" x="6754813" y="1970088"/>
          <p14:tracePt t="71810" x="6754813" y="2001838"/>
          <p14:tracePt t="71820" x="6761163" y="2027238"/>
          <p14:tracePt t="71826" x="6767513" y="2058988"/>
          <p14:tracePt t="71835" x="6767513" y="2103438"/>
          <p14:tracePt t="71842" x="6767513" y="2147888"/>
          <p14:tracePt t="71850" x="6767513" y="2192338"/>
          <p14:tracePt t="71857" x="6754813" y="2236788"/>
          <p14:tracePt t="71865" x="6735763" y="2274888"/>
          <p14:tracePt t="71873" x="6729413" y="2319338"/>
          <p14:tracePt t="71881" x="6716713" y="2384425"/>
          <p14:tracePt t="71889" x="6716713" y="2447925"/>
          <p14:tracePt t="71899" x="6716713" y="2543175"/>
          <p14:tracePt t="71904" x="6723063" y="2663825"/>
          <p14:tracePt t="71912" x="6742113" y="2765425"/>
          <p14:tracePt t="71922" x="6761163" y="2874963"/>
          <p14:tracePt t="71938" x="6786563" y="3027363"/>
          <p14:tracePt t="71946" x="6792913" y="3084513"/>
          <p14:tracePt t="71954" x="6799263" y="3128963"/>
          <p14:tracePt t="71959" x="6805613" y="3160713"/>
          <p14:tracePt t="71971" x="6805613" y="3179763"/>
          <p14:tracePt t="71976" x="6805613" y="3186113"/>
          <p14:tracePt t="71984" x="6805613" y="3198813"/>
          <p14:tracePt t="71991" x="6805613" y="3205163"/>
          <p14:tracePt t="71999" x="6805613" y="3219450"/>
          <p14:tracePt t="72008" x="6805613" y="3225800"/>
          <p14:tracePt t="72015" x="6805613" y="3232150"/>
          <p14:tracePt t="72032" x="6799263" y="3232150"/>
          <p14:tracePt t="72039" x="6799263" y="3238500"/>
          <p14:tracePt t="72059" x="6792913" y="3238500"/>
          <p14:tracePt t="72065" x="6792913" y="3244850"/>
          <p14:tracePt t="72073" x="6780213" y="3251200"/>
          <p14:tracePt t="72082" x="6773863" y="3263900"/>
          <p14:tracePt t="72089" x="6761163" y="3289300"/>
          <p14:tracePt t="72097" x="6754813" y="3314700"/>
          <p14:tracePt t="72105" x="6742113" y="3340100"/>
          <p14:tracePt t="72113" x="6735763" y="3365500"/>
          <p14:tracePt t="72122" x="6729413" y="3384550"/>
          <p14:tracePt t="72130" x="6723063" y="3390900"/>
          <p14:tracePt t="72137" x="6723063" y="3403600"/>
          <p14:tracePt t="72146" x="6716713" y="3409950"/>
          <p14:tracePt t="76604" x="6704013" y="3403600"/>
          <p14:tracePt t="76612" x="6653213" y="3365500"/>
          <p14:tracePt t="76618" x="6575425" y="3340100"/>
          <p14:tracePt t="76626" x="6492875" y="3346450"/>
          <p14:tracePt t="76633" x="6423025" y="3352800"/>
          <p14:tracePt t="76642" x="6378575" y="3352800"/>
          <p14:tracePt t="76649" x="6372225" y="3340100"/>
          <p14:tracePt t="76659" x="6359525" y="3327400"/>
          <p14:tracePt t="76665" x="6346825" y="3314700"/>
          <p14:tracePt t="76674" x="6334125" y="3308350"/>
          <p14:tracePt t="76682" x="6327775" y="3295650"/>
          <p14:tracePt t="76690" x="6315075" y="3282950"/>
          <p14:tracePt t="76698" x="6302375" y="3270250"/>
          <p14:tracePt t="76705" x="6296025" y="3263900"/>
          <p14:tracePt t="76716" x="6283325" y="3251200"/>
          <p14:tracePt t="76722" x="6276975" y="3238500"/>
          <p14:tracePt t="76731" x="6264275" y="3225800"/>
          <p14:tracePt t="76738" x="6245225" y="3211513"/>
          <p14:tracePt t="76745" x="6213475" y="3205163"/>
          <p14:tracePt t="76753" x="6175375" y="3192463"/>
          <p14:tracePt t="76761" x="6142038" y="3179763"/>
          <p14:tracePt t="76767" x="6122988" y="3167063"/>
          <p14:tracePt t="76775" x="6110288" y="3154363"/>
          <p14:tracePt t="76783" x="6097588" y="3141663"/>
          <p14:tracePt t="76795" x="6097588" y="3135313"/>
          <p14:tracePt t="76802" x="6097588" y="3116263"/>
          <p14:tracePt t="76810" x="6097588" y="3084513"/>
          <p14:tracePt t="76817" x="6091238" y="3059113"/>
          <p14:tracePt t="76826" x="6078538" y="3040063"/>
          <p14:tracePt t="76834" x="6065838" y="3033713"/>
          <p14:tracePt t="76842" x="6053138" y="3021013"/>
          <p14:tracePt t="76849" x="6034088" y="3008313"/>
          <p14:tracePt t="76860" x="6021388" y="2995613"/>
          <p14:tracePt t="76866" x="6008688" y="2982913"/>
          <p14:tracePt t="76874" x="6002338" y="2976563"/>
          <p14:tracePt t="76883" x="5983288" y="2963863"/>
          <p14:tracePt t="76887" x="5970588" y="2951163"/>
          <p14:tracePt t="76895" x="5957888" y="2938463"/>
          <p14:tracePt t="76903" x="5951538" y="2925763"/>
          <p14:tracePt t="76911" x="5938838" y="2919413"/>
          <p14:tracePt t="76932" x="5913438" y="2894013"/>
          <p14:tracePt t="76935" x="5900738" y="2881313"/>
          <p14:tracePt t="76943" x="5900738" y="2874963"/>
          <p14:tracePt t="76952" x="5894388" y="2868613"/>
          <p14:tracePt t="76960" x="5881688" y="2862263"/>
          <p14:tracePt t="76967" x="5868988" y="2849563"/>
          <p14:tracePt t="76975" x="5862638" y="2836863"/>
          <p14:tracePt t="76983" x="5849938" y="2836863"/>
          <p14:tracePt t="76992" x="5837238" y="2824163"/>
          <p14:tracePt t="76999" x="5824538" y="2811463"/>
          <p14:tracePt t="77009" x="5818188" y="2798763"/>
          <p14:tracePt t="77015" x="5805488" y="2784475"/>
          <p14:tracePt t="77021" x="5792788" y="2778125"/>
          <p14:tracePt t="77032" x="5780088" y="2759075"/>
          <p14:tracePt t="77038" x="5767388" y="2740025"/>
          <p14:tracePt t="77045" x="5761038" y="2720975"/>
          <p14:tracePt t="77053" x="5748338" y="2695575"/>
          <p14:tracePt t="77061" x="5741988" y="2670175"/>
          <p14:tracePt t="77069" x="5729288" y="2638425"/>
          <p14:tracePt t="77077" x="5716588" y="2613025"/>
          <p14:tracePt t="77085" x="5702300" y="2593975"/>
          <p14:tracePt t="77093" x="5695950" y="2581275"/>
          <p14:tracePt t="77101" x="5683250" y="2562225"/>
          <p14:tracePt t="77110" x="5664200" y="2549525"/>
          <p14:tracePt t="77117" x="5651500" y="2543175"/>
          <p14:tracePt t="77125" x="5638800" y="2536825"/>
          <p14:tracePt t="77133" x="5632450" y="2530475"/>
          <p14:tracePt t="77141" x="5619750" y="2524125"/>
          <p14:tracePt t="77149" x="5607050" y="2524125"/>
          <p14:tracePt t="77158" x="5600700" y="2517775"/>
          <p14:tracePt t="77165" x="5588000" y="2517775"/>
          <p14:tracePt t="77174" x="5581650" y="2517775"/>
          <p14:tracePt t="77190" x="5568950" y="2524125"/>
          <p14:tracePt t="77199" x="5556250" y="2536825"/>
          <p14:tracePt t="77203" x="5543550" y="2543175"/>
          <p14:tracePt t="77211" x="5537200" y="2555875"/>
          <p14:tracePt t="77219" x="5524500" y="2574925"/>
          <p14:tracePt t="77227" x="5511800" y="2587625"/>
          <p14:tracePt t="77235" x="5505450" y="2593975"/>
          <p14:tracePt t="77243" x="5492750" y="2606675"/>
          <p14:tracePt t="77252" x="5486400" y="2619375"/>
          <p14:tracePt t="77261" x="5473700" y="2632075"/>
          <p14:tracePt t="77267" x="5467350" y="2638425"/>
          <p14:tracePt t="77275" x="5461000" y="2644775"/>
          <p14:tracePt t="77283" x="5461000" y="2651125"/>
          <p14:tracePt t="77291" x="5461000" y="2657475"/>
          <p14:tracePt t="77299" x="5454650" y="2657475"/>
          <p14:tracePt t="77308" x="5448300" y="2670175"/>
          <p14:tracePt t="77316" x="5441950" y="2676525"/>
          <p14:tracePt t="77331" x="5441950" y="2682875"/>
          <p14:tracePt t="77340" x="5441950" y="2689225"/>
          <p14:tracePt t="77349" x="5441950" y="2701925"/>
          <p14:tracePt t="77353" x="5435600" y="2708275"/>
          <p14:tracePt t="77361" x="5429250" y="2714625"/>
          <p14:tracePt t="77369" x="5422900" y="2727325"/>
          <p14:tracePt t="77377" x="5416550" y="2733675"/>
          <p14:tracePt t="77386" x="5416550" y="2740025"/>
          <p14:tracePt t="77430" x="5416550" y="2746375"/>
          <p14:tracePt t="77437" x="5410200" y="2759075"/>
          <p14:tracePt t="77445" x="5397500" y="2765425"/>
          <p14:tracePt t="77454" x="5391150" y="2778125"/>
          <p14:tracePt t="77461" x="5384800" y="2792413"/>
          <p14:tracePt t="77469" x="5384800" y="2798763"/>
          <p14:tracePt t="77477" x="5384800" y="2811463"/>
          <p14:tracePt t="77490" x="5378450" y="2817813"/>
          <p14:tracePt t="77501" x="5378450" y="2824163"/>
          <p14:tracePt t="77540" x="5378450" y="2830513"/>
          <p14:tracePt t="77548" x="5378450" y="2836863"/>
          <p14:tracePt t="77572" x="5384800" y="2843213"/>
          <p14:tracePt t="77580" x="5397500" y="2843213"/>
          <p14:tracePt t="77597" x="5410200" y="2843213"/>
          <p14:tracePt t="77603" x="5422900" y="2836863"/>
          <p14:tracePt t="77611" x="5429250" y="2830513"/>
          <p14:tracePt t="77619" x="5448300" y="2817813"/>
          <p14:tracePt t="77627" x="5461000" y="2792413"/>
          <p14:tracePt t="77636" x="5473700" y="2765425"/>
          <p14:tracePt t="77643" x="5486400" y="2733675"/>
          <p14:tracePt t="77652" x="5492750" y="2714625"/>
          <p14:tracePt t="77659" x="5499100" y="2676525"/>
          <p14:tracePt t="77665" x="5499100" y="2651125"/>
          <p14:tracePt t="77674" x="5499100" y="2619375"/>
          <p14:tracePt t="77682" x="5486400" y="2593975"/>
          <p14:tracePt t="77690" x="5473700" y="2555875"/>
          <p14:tracePt t="77698" x="5448300" y="2524125"/>
          <p14:tracePt t="77706" x="5435600" y="2492375"/>
          <p14:tracePt t="77715" x="5429250" y="2479675"/>
          <p14:tracePt t="77723" x="5416550" y="2466975"/>
          <p14:tracePt t="77731" x="5403850" y="2454275"/>
          <p14:tracePt t="77737" x="5391150" y="2441575"/>
          <p14:tracePt t="77749" x="5384800" y="2435225"/>
          <p14:tracePt t="77753" x="5378450" y="2422525"/>
          <p14:tracePt t="77761" x="5378450" y="2409825"/>
          <p14:tracePt t="77769" x="5365750" y="2397125"/>
          <p14:tracePt t="77777" x="5359400" y="2390775"/>
          <p14:tracePt t="77785" x="5346700" y="2378075"/>
          <p14:tracePt t="77793" x="5334000" y="2365375"/>
          <p14:tracePt t="77801" x="5327650" y="2351088"/>
          <p14:tracePt t="77808" x="5314950" y="2344738"/>
          <p14:tracePt t="77816" x="5302250" y="2332038"/>
          <p14:tracePt t="77824" x="5302250" y="2325688"/>
          <p14:tracePt t="77831" x="5295900" y="2319338"/>
          <p14:tracePt t="77855" x="5289550" y="2312988"/>
          <p14:tracePt t="77865" x="5283200" y="2300288"/>
          <p14:tracePt t="77872" x="5276850" y="2293938"/>
          <p14:tracePt t="77881" x="5270500" y="2287588"/>
          <p14:tracePt t="77887" x="5264150" y="2274888"/>
          <p14:tracePt t="77898" x="5256213" y="2262188"/>
          <p14:tracePt t="77903" x="5249863" y="2255838"/>
          <p14:tracePt t="77911" x="5237163" y="2243138"/>
          <p14:tracePt t="77919" x="5230813" y="2230438"/>
          <p14:tracePt t="77929" x="5224463" y="2224088"/>
          <p14:tracePt t="77937" x="5211763" y="2217738"/>
          <p14:tracePt t="77950" x="5205413" y="2211388"/>
          <p14:tracePt t="77997" x="5205413" y="2205038"/>
          <p14:tracePt t="78435" x="5199063" y="2205038"/>
          <p14:tracePt t="78443" x="5192713" y="2205038"/>
          <p14:tracePt t="78543" x="5199063" y="2205038"/>
          <p14:tracePt t="78617" x="5199063" y="2211388"/>
          <p14:tracePt t="78635" x="5199063" y="2217738"/>
          <p14:tracePt t="78643" x="5199063" y="2224088"/>
          <p14:tracePt t="78651" x="5199063" y="2230438"/>
          <p14:tracePt t="78658" x="5205413" y="2236788"/>
          <p14:tracePt t="78669" x="5205413" y="2243138"/>
          <p14:tracePt t="78680" x="5205413" y="2249488"/>
          <p14:tracePt t="78699" x="5205413" y="2255838"/>
          <p14:tracePt t="78707" x="5211763" y="2255838"/>
          <p14:tracePt t="78714" x="5211763" y="2262188"/>
          <p14:tracePt t="78727" x="5211763" y="2268538"/>
          <p14:tracePt t="78735" x="5218113" y="2274888"/>
          <p14:tracePt t="78743" x="5224463" y="2281238"/>
          <p14:tracePt t="78754" x="5230813" y="2287588"/>
          <p14:tracePt t="78759" x="5230813" y="2300288"/>
          <p14:tracePt t="78767" x="5237163" y="2306638"/>
          <p14:tracePt t="78775" x="5249863" y="2319338"/>
          <p14:tracePt t="78783" x="5256213" y="2332038"/>
          <p14:tracePt t="78791" x="5270500" y="2338388"/>
          <p14:tracePt t="78799" x="5276850" y="2344738"/>
          <p14:tracePt t="78807" x="5289550" y="2351088"/>
          <p14:tracePt t="78815" x="5302250" y="2359025"/>
          <p14:tracePt t="78823" x="5314950" y="2365375"/>
          <p14:tracePt t="78831" x="5314950" y="2371725"/>
          <p14:tracePt t="78841" x="5327650" y="2378075"/>
          <p14:tracePt t="78847" x="5340350" y="2378075"/>
          <p14:tracePt t="78858" x="5346700" y="2378075"/>
          <p14:tracePt t="78863" x="5359400" y="2384425"/>
          <p14:tracePt t="78872" x="5372100" y="2390775"/>
          <p14:tracePt t="78881" x="5384800" y="2390775"/>
          <p14:tracePt t="78890" x="5397500" y="2390775"/>
          <p14:tracePt t="78897" x="5403850" y="2390775"/>
          <p14:tracePt t="78914" x="5429250" y="2397125"/>
          <p14:tracePt t="78922" x="5441950" y="2397125"/>
          <p14:tracePt t="78930" x="5461000" y="2403475"/>
          <p14:tracePt t="78938" x="5486400" y="2403475"/>
          <p14:tracePt t="78946" x="5511800" y="2409825"/>
          <p14:tracePt t="78957" x="5543550" y="2409825"/>
          <p14:tracePt t="78964" x="5594350" y="2409825"/>
          <p14:tracePt t="78972" x="5657850" y="2409825"/>
          <p14:tracePt t="78979" x="5735638" y="2409825"/>
          <p14:tracePt t="78988" x="5811838" y="2409825"/>
          <p14:tracePt t="78998" x="5875338" y="2390775"/>
          <p14:tracePt t="79006" x="5951538" y="2371725"/>
          <p14:tracePt t="79014" x="6027738" y="2359025"/>
          <p14:tracePt t="79022" x="6110288" y="2344738"/>
          <p14:tracePt t="79029" x="6188075" y="2338388"/>
          <p14:tracePt t="79040" x="6251575" y="2332038"/>
          <p14:tracePt t="79047" x="6308725" y="2319338"/>
          <p14:tracePt t="79056" x="6365875" y="2312988"/>
          <p14:tracePt t="79063" x="6403975" y="2312988"/>
          <p14:tracePt t="79072" x="6448425" y="2306638"/>
          <p14:tracePt t="79081" x="6486525" y="2300288"/>
          <p14:tracePt t="79089" x="6511925" y="2300288"/>
          <p14:tracePt t="79097" x="6518275" y="2300288"/>
          <p14:tracePt t="79107" x="6530975" y="2300288"/>
          <p14:tracePt t="79114" x="6537325" y="2300288"/>
          <p14:tracePt t="79221" x="6550025" y="2300288"/>
          <p14:tracePt t="79229" x="6556375" y="2300288"/>
          <p14:tracePt t="79243" x="6569075" y="2306638"/>
          <p14:tracePt t="79252" x="6575425" y="2306638"/>
          <p14:tracePt t="79259" x="6588125" y="2312988"/>
          <p14:tracePt t="79268" x="6600825" y="2312988"/>
          <p14:tracePt t="79275" x="6607175" y="2312988"/>
          <p14:tracePt t="79283" x="6626225" y="2312988"/>
          <p14:tracePt t="79291" x="6640513" y="2319338"/>
          <p14:tracePt t="79308" x="6653213" y="2319338"/>
          <p14:tracePt t="79315" x="6659563" y="2319338"/>
          <p14:tracePt t="79331" x="6665913" y="2319338"/>
          <p14:tracePt t="79339" x="6672263" y="2319338"/>
          <p14:tracePt t="84175" x="6672263" y="2325688"/>
          <p14:tracePt t="84183" x="6678613" y="2332038"/>
          <p14:tracePt t="84191" x="6678613" y="2344738"/>
          <p14:tracePt t="84200" x="6678613" y="2359025"/>
          <p14:tracePt t="84208" x="6684963" y="2359025"/>
          <p14:tracePt t="84216" x="6684963" y="2365375"/>
          <p14:tracePt t="84224" x="6691313" y="2371725"/>
          <p14:tracePt t="84723" x="6678613" y="2384425"/>
          <p14:tracePt t="84730" x="6646863" y="2435225"/>
          <p14:tracePt t="84738" x="6594475" y="2492375"/>
          <p14:tracePt t="84746" x="6537325" y="2549525"/>
          <p14:tracePt t="84754" x="6473825" y="2619375"/>
          <p14:tracePt t="84761" x="6403975" y="2682875"/>
          <p14:tracePt t="84769" x="6340475" y="2733675"/>
          <p14:tracePt t="84777" x="6276975" y="2784475"/>
          <p14:tracePt t="84785" x="6219825" y="2830513"/>
          <p14:tracePt t="84793" x="6175375" y="2862263"/>
          <p14:tracePt t="84800" x="6122988" y="2894013"/>
          <p14:tracePt t="84807" x="6078538" y="2913063"/>
          <p14:tracePt t="84816" x="6021388" y="2944813"/>
          <p14:tracePt t="84824" x="5970588" y="2963863"/>
          <p14:tracePt t="84832" x="5907088" y="2989263"/>
          <p14:tracePt t="84840" x="5849938" y="3001963"/>
          <p14:tracePt t="84848" x="5786438" y="3021013"/>
          <p14:tracePt t="84857" x="5716588" y="3046413"/>
          <p14:tracePt t="84864" x="5651500" y="3071813"/>
          <p14:tracePt t="84871" x="5594350" y="3084513"/>
          <p14:tracePt t="84879" x="5537200" y="3103563"/>
          <p14:tracePt t="84887" x="5492750" y="3116263"/>
          <p14:tracePt t="84895" x="5448300" y="3135313"/>
          <p14:tracePt t="84903" x="5403850" y="3148013"/>
          <p14:tracePt t="84911" x="5365750" y="3160713"/>
          <p14:tracePt t="84919" x="5340350" y="3173413"/>
          <p14:tracePt t="84927" x="5321300" y="3186113"/>
          <p14:tracePt t="84934" x="5308600" y="3198813"/>
          <p14:tracePt t="84941" x="5295900" y="3211513"/>
          <p14:tracePt t="84950" x="5289550" y="3225800"/>
          <p14:tracePt t="84957" x="5276850" y="3225800"/>
          <p14:tracePt t="84966" x="5264150" y="3238500"/>
          <p14:tracePt t="84974" x="5249863" y="3251200"/>
          <p14:tracePt t="84982" x="5237163" y="3263900"/>
          <p14:tracePt t="84990" x="5218113" y="3282950"/>
          <p14:tracePt t="84999" x="5199063" y="3302000"/>
          <p14:tracePt t="85006" x="5167313" y="3327400"/>
          <p14:tracePt t="85014" x="5141913" y="3346450"/>
          <p14:tracePt t="85021" x="5122863" y="3378200"/>
          <p14:tracePt t="85029" x="5091113" y="3416300"/>
          <p14:tracePt t="85037" x="5053013" y="3454400"/>
          <p14:tracePt t="85045" x="5008563" y="3505200"/>
          <p14:tracePt t="85053" x="4970463" y="3543300"/>
          <p14:tracePt t="85062" x="4951413" y="3581400"/>
          <p14:tracePt t="85069" x="4938713" y="3594100"/>
          <p14:tracePt t="85077" x="4926013" y="3606800"/>
          <p14:tracePt t="85083" x="4913313" y="3619500"/>
          <p14:tracePt t="85091" x="4913313" y="3625850"/>
          <p14:tracePt t="85100" x="4906963" y="3625850"/>
          <p14:tracePt t="85111" x="4900613" y="3625850"/>
          <p14:tracePt t="85127" x="4894263" y="3625850"/>
          <p14:tracePt t="85293" x="4894263" y="3632200"/>
          <p14:tracePt t="85310" x="4894263" y="3638550"/>
          <p14:tracePt t="85341" x="4894263" y="3646488"/>
          <p14:tracePt t="85349" x="4894263" y="3652838"/>
          <p14:tracePt t="85357" x="4900613" y="3659188"/>
          <p14:tracePt t="85377" x="4906963" y="3659188"/>
          <p14:tracePt t="85391" x="4913313" y="3665538"/>
          <p14:tracePt t="85400" x="4919663" y="3671888"/>
          <p14:tracePt t="85416" x="4926013" y="3678238"/>
          <p14:tracePt t="85423" x="4932363" y="3684588"/>
          <p14:tracePt t="85432" x="4938713" y="3684588"/>
          <p14:tracePt t="85440" x="4938713" y="3690938"/>
          <p14:tracePt t="85450" x="4951413" y="3690938"/>
          <p14:tracePt t="85457" x="4957763" y="3697288"/>
          <p14:tracePt t="85467" x="4964113" y="3697288"/>
          <p14:tracePt t="85473" x="4976813" y="3709988"/>
          <p14:tracePt t="85482" x="4989513" y="3716338"/>
          <p14:tracePt t="85490" x="4995863" y="3722688"/>
          <p14:tracePt t="85498" x="5002213" y="3722688"/>
          <p14:tracePt t="85506" x="5008563" y="3722688"/>
          <p14:tracePt t="85511" x="5008563" y="3729038"/>
          <p14:tracePt t="85523" x="5014913" y="3729038"/>
          <p14:tracePt t="85533" x="5021263" y="3729038"/>
          <p14:tracePt t="85540" x="5027613" y="3729038"/>
          <p14:tracePt t="85548" x="5033963" y="3729038"/>
          <p14:tracePt t="85556" x="5046663" y="3735388"/>
          <p14:tracePt t="85564" x="5053013" y="3741738"/>
          <p14:tracePt t="85573" x="5065713" y="3741738"/>
          <p14:tracePt t="85580" x="5078413" y="3741738"/>
          <p14:tracePt t="85587" x="5084763" y="3741738"/>
          <p14:tracePt t="85595" x="5091113" y="3741738"/>
          <p14:tracePt t="85603" x="5097463" y="3741738"/>
          <p14:tracePt t="85611" x="5103813" y="3741738"/>
          <p14:tracePt t="85619" x="5110163" y="3741738"/>
          <p14:tracePt t="85639" x="5116513" y="3741738"/>
          <p14:tracePt t="85648" x="5122863" y="3741738"/>
          <p14:tracePt t="85657" x="5129213" y="3741738"/>
          <p14:tracePt t="85664" x="5135563" y="3741738"/>
          <p14:tracePt t="85674" x="5141913" y="3741738"/>
          <p14:tracePt t="85680" x="5148263" y="3741738"/>
          <p14:tracePt t="85716" x="5154613" y="3741738"/>
          <p14:tracePt t="85723" x="5160963" y="3741738"/>
          <p14:tracePt t="85739" x="5167313" y="3748088"/>
          <p14:tracePt t="85751" x="5167313" y="3754438"/>
          <p14:tracePt t="85767" x="5173663" y="3754438"/>
          <p14:tracePt t="85782" x="5173663" y="3760788"/>
          <p14:tracePt t="85790" x="5173663" y="3767138"/>
          <p14:tracePt t="85798" x="5173663" y="3773488"/>
          <p14:tracePt t="85806" x="5173663" y="3779838"/>
          <p14:tracePt t="85814" x="5173663" y="3792538"/>
          <p14:tracePt t="85824" x="5173663" y="3798888"/>
          <p14:tracePt t="85830" x="5173663" y="3811588"/>
          <p14:tracePt t="85837" x="5173663" y="3817938"/>
          <p14:tracePt t="85845" x="5173663" y="3830638"/>
          <p14:tracePt t="85853" x="5173663" y="3836988"/>
          <p14:tracePt t="85861" x="5173663" y="3843338"/>
          <p14:tracePt t="85869" x="5173663" y="3849688"/>
          <p14:tracePt t="85877" x="5173663" y="3856038"/>
          <p14:tracePt t="85959" x="5180013" y="3856038"/>
          <p14:tracePt t="86060" x="5186363" y="3856038"/>
          <p14:tracePt t="86082" x="5192713" y="3856038"/>
          <p14:tracePt t="86169" x="5192713" y="3862388"/>
          <p14:tracePt t="86194" x="5199063" y="3862388"/>
          <p14:tracePt t="86222" x="5205413" y="3862388"/>
          <p14:tracePt t="86267" x="5211763" y="3862388"/>
          <p14:tracePt t="87156" x="5211763" y="3875088"/>
          <p14:tracePt t="87159" x="5205413" y="3881438"/>
          <p14:tracePt t="87167" x="5192713" y="3894138"/>
          <p14:tracePt t="87175" x="5186363" y="3906838"/>
          <p14:tracePt t="87183" x="5180013" y="3919538"/>
          <p14:tracePt t="87191" x="5180013" y="3925888"/>
          <p14:tracePt t="87199" x="5180013" y="3932238"/>
          <p14:tracePt t="87207" x="5173663" y="3944938"/>
          <p14:tracePt t="87279" x="5160963" y="3944938"/>
          <p14:tracePt t="87285" x="5160963" y="3951288"/>
          <p14:tracePt t="87293" x="5154613" y="3951288"/>
          <p14:tracePt t="87301" x="5154613" y="3957638"/>
          <p14:tracePt t="87309" x="5148263" y="3957638"/>
          <p14:tracePt t="87318" x="5141913" y="3957638"/>
          <p14:tracePt t="87325" x="5135563" y="3963988"/>
          <p14:tracePt t="87349" x="5129213" y="3963988"/>
          <p14:tracePt t="87365" x="5122863" y="3963988"/>
          <p14:tracePt t="87373" x="5122863" y="3970338"/>
          <p14:tracePt t="87386" x="5116513" y="3976688"/>
          <p14:tracePt t="87393" x="5103813" y="3983038"/>
          <p14:tracePt t="87409" x="5097463" y="3989388"/>
          <p14:tracePt t="87417" x="5091113" y="3995738"/>
          <p14:tracePt t="87433" x="5084763" y="4002088"/>
          <p14:tracePt t="87459" x="5084763" y="4008438"/>
          <p14:tracePt t="87535" x="5078413" y="4008438"/>
          <p14:tracePt t="87609" x="5072063" y="4008438"/>
          <p14:tracePt t="87813" x="5065713" y="4014788"/>
          <p14:tracePt t="87821" x="5059363" y="4014788"/>
          <p14:tracePt t="87828" x="5053013" y="4021138"/>
          <p14:tracePt t="87835" x="5040313" y="4027488"/>
          <p14:tracePt t="87844" x="5027613" y="4033838"/>
          <p14:tracePt t="87851" x="5021263" y="4033838"/>
          <p14:tracePt t="87859" x="5014913" y="4040188"/>
          <p14:tracePt t="87867" x="5002213" y="4040188"/>
          <p14:tracePt t="87883" x="4995863" y="4040188"/>
          <p14:tracePt t="87891" x="4989513" y="4040188"/>
          <p14:tracePt t="87901" x="4983163" y="4040188"/>
          <p14:tracePt t="87953" x="4976813" y="4040188"/>
          <p14:tracePt t="87973" x="4970463" y="4040188"/>
          <p14:tracePt t="87981" x="4970463" y="4033838"/>
          <p14:tracePt t="87989" x="4970463" y="4027488"/>
          <p14:tracePt t="88015" x="4970463" y="4021138"/>
          <p14:tracePt t="88039" x="4970463" y="4014788"/>
          <p14:tracePt t="88120" x="4970463" y="4008438"/>
          <p14:tracePt t="88131" x="4964113" y="4008438"/>
          <p14:tracePt t="88139" x="4957763" y="4002088"/>
          <p14:tracePt t="88147" x="4951413" y="4002088"/>
          <p14:tracePt t="88155" x="4951413" y="3995738"/>
          <p14:tracePt t="88180" x="4945063" y="3995738"/>
          <p14:tracePt t="88291" x="4938713" y="3995738"/>
          <p14:tracePt t="88355" x="4932363" y="3995738"/>
          <p14:tracePt t="88448" x="4932363" y="4008438"/>
          <p14:tracePt t="88493" x="4938713" y="4008438"/>
          <p14:tracePt t="88517" x="4938713" y="4014788"/>
          <p14:tracePt t="88569" x="4945063" y="4014788"/>
          <p14:tracePt t="88597" x="4945063" y="4008438"/>
          <p14:tracePt t="88605" x="4945063" y="3995738"/>
          <p14:tracePt t="88614" x="4945063" y="3989388"/>
          <p14:tracePt t="88621" x="4932363" y="3976688"/>
          <p14:tracePt t="88630" x="4919663" y="3963988"/>
          <p14:tracePt t="88636" x="4913313" y="3957638"/>
          <p14:tracePt t="88643" x="4900613" y="3951288"/>
          <p14:tracePt t="88652" x="4887913" y="3951288"/>
          <p14:tracePt t="88659" x="4881563" y="3951288"/>
          <p14:tracePt t="88667" x="4881563" y="3944938"/>
          <p14:tracePt t="88809" x="4887913" y="3944938"/>
          <p14:tracePt t="88817" x="4894263" y="3944938"/>
          <p14:tracePt t="88956" x="4894263" y="3951288"/>
          <p14:tracePt t="88963" x="4881563" y="3957638"/>
          <p14:tracePt t="88971" x="4875213" y="3970338"/>
          <p14:tracePt t="88980" x="4868863" y="3976688"/>
          <p14:tracePt t="88987" x="4868863" y="3983038"/>
          <p14:tracePt t="89003" x="4868863" y="3989388"/>
          <p14:tracePt t="89044" x="4875213" y="3983038"/>
          <p14:tracePt t="89052" x="4887913" y="3976688"/>
          <p14:tracePt t="89062" x="4906963" y="3963988"/>
          <p14:tracePt t="89070" x="4913313" y="3951288"/>
          <p14:tracePt t="89078" x="4926013" y="3944938"/>
          <p14:tracePt t="89086" x="4932363" y="3938588"/>
          <p14:tracePt t="89142" x="4926013" y="3938588"/>
          <p14:tracePt t="89149" x="4919663" y="3951288"/>
          <p14:tracePt t="89157" x="4906963" y="3957638"/>
          <p14:tracePt t="89164" x="4894263" y="3963988"/>
          <p14:tracePt t="89171" x="4881563" y="3970338"/>
          <p14:tracePt t="89192" x="4881563" y="3976688"/>
          <p14:tracePt t="89279" x="4887913" y="3970338"/>
          <p14:tracePt t="89333" x="4881563" y="3970338"/>
          <p14:tracePt t="89342" x="4881563" y="3976688"/>
          <p14:tracePt t="89349" x="4875213" y="3983038"/>
          <p14:tracePt t="89365" x="4868863" y="3989388"/>
          <p14:tracePt t="89378" x="4868863" y="3995738"/>
          <p14:tracePt t="89437" x="4875213" y="3989388"/>
          <p14:tracePt t="89445" x="4881563" y="3983038"/>
          <p14:tracePt t="89453" x="4887913" y="3976688"/>
          <p14:tracePt t="89469" x="4894263" y="3970338"/>
          <p14:tracePt t="89527" x="4887913" y="3976688"/>
          <p14:tracePt t="89535" x="4887913" y="3983038"/>
          <p14:tracePt t="89544" x="4881563" y="3983038"/>
          <p14:tracePt t="89552" x="4868863" y="3983038"/>
          <p14:tracePt t="89560" x="4868863" y="3989388"/>
          <p14:tracePt t="89587" x="4862513" y="3989388"/>
          <p14:tracePt t="89657" x="4868863" y="3983038"/>
          <p14:tracePt t="89666" x="4875213" y="3976688"/>
          <p14:tracePt t="89742" x="4881563" y="3976688"/>
          <p14:tracePt t="92264" x="4875213" y="3976688"/>
          <p14:tracePt t="92273" x="4868863" y="3976688"/>
          <p14:tracePt t="92288" x="4868863" y="3963988"/>
          <p14:tracePt t="92296" x="4868863" y="3951288"/>
          <p14:tracePt t="92304" x="4875213" y="3938588"/>
          <p14:tracePt t="92312" x="4881563" y="3925888"/>
          <p14:tracePt t="92319" x="4894263" y="3925888"/>
          <p14:tracePt t="92328" x="4900613" y="3919538"/>
          <p14:tracePt t="92335" x="4900613" y="3913188"/>
          <p14:tracePt t="92377" x="4900613" y="3906838"/>
          <p14:tracePt t="92385" x="4887913" y="3906838"/>
          <p14:tracePt t="92393" x="4881563" y="3906838"/>
          <p14:tracePt t="92401" x="4875213" y="3906838"/>
          <p14:tracePt t="92410" x="4862513" y="3900488"/>
          <p14:tracePt t="92417" x="4837113" y="3887788"/>
          <p14:tracePt t="92426" x="4784725" y="3868738"/>
          <p14:tracePt t="92434" x="4721225" y="3856038"/>
          <p14:tracePt t="92442" x="4657725" y="3849688"/>
          <p14:tracePt t="92450" x="4594225" y="3836988"/>
          <p14:tracePt t="92458" x="4549775" y="3836988"/>
          <p14:tracePt t="92467" x="4505325" y="3836988"/>
          <p14:tracePt t="92474" x="4454525" y="3836988"/>
          <p14:tracePt t="92482" x="4410075" y="3830638"/>
          <p14:tracePt t="92487" x="4378325" y="3830638"/>
          <p14:tracePt t="92495" x="4359275" y="3824288"/>
          <p14:tracePt t="92503" x="4346575" y="3817938"/>
          <p14:tracePt t="92511" x="4332288" y="3817938"/>
          <p14:tracePt t="92535" x="4325938" y="3817938"/>
          <p14:tracePt t="92547" x="4319588" y="3817938"/>
          <p14:tracePt t="92571" x="4313238" y="3817938"/>
          <p14:tracePt t="92580" x="4306888" y="3817938"/>
          <p14:tracePt t="92587" x="4300538" y="3830638"/>
          <p14:tracePt t="92595" x="4287838" y="3836988"/>
          <p14:tracePt t="92603" x="4275138" y="3843338"/>
          <p14:tracePt t="92612" x="4249738" y="3856038"/>
          <p14:tracePt t="92619" x="4211638" y="3875088"/>
          <p14:tracePt t="92629" x="4167188" y="3887788"/>
          <p14:tracePt t="92635" x="4122738" y="3900488"/>
          <p14:tracePt t="92643" x="4078288" y="3925888"/>
          <p14:tracePt t="92650" x="4027488" y="3938588"/>
          <p14:tracePt t="92658" x="3983038" y="3963988"/>
          <p14:tracePt t="92668" x="3957638" y="3983038"/>
          <p14:tracePt t="92673" x="3944938" y="4002088"/>
          <p14:tracePt t="92686" x="3932238" y="4014788"/>
          <p14:tracePt t="92689" x="3925888" y="4033838"/>
          <p14:tracePt t="92697" x="3925888" y="4046538"/>
          <p14:tracePt t="92706" x="3925888" y="4073525"/>
          <p14:tracePt t="92713" x="3932238" y="4105275"/>
          <p14:tracePt t="92721" x="3938588" y="4130675"/>
          <p14:tracePt t="92729" x="3944938" y="4168775"/>
          <p14:tracePt t="92737" x="3951288" y="4200525"/>
          <p14:tracePt t="92746" x="3957638" y="4225925"/>
          <p14:tracePt t="92753" x="3970338" y="4257675"/>
          <p14:tracePt t="92761" x="3970338" y="4283075"/>
          <p14:tracePt t="92769" x="3989388" y="4308475"/>
          <p14:tracePt t="92778" x="4002088" y="4340225"/>
          <p14:tracePt t="92785" x="4008438" y="4346575"/>
          <p14:tracePt t="92792" x="4021138" y="4365625"/>
          <p14:tracePt t="92801" x="4033838" y="4384675"/>
          <p14:tracePt t="92807" x="4046538" y="4397375"/>
          <p14:tracePt t="92818" x="4059238" y="4410075"/>
          <p14:tracePt t="92823" x="4065588" y="4416425"/>
          <p14:tracePt t="92834" x="4078288" y="4429125"/>
          <p14:tracePt t="92839" x="4090988" y="4441825"/>
          <p14:tracePt t="92848" x="4103688" y="4454525"/>
          <p14:tracePt t="92855" x="4116388" y="4460875"/>
          <p14:tracePt t="92863" x="4122738" y="4473575"/>
          <p14:tracePt t="92872" x="4129088" y="4479925"/>
          <p14:tracePt t="92879" x="4141788" y="4492625"/>
          <p14:tracePt t="92908" x="4148138" y="4492625"/>
          <p14:tracePt t="92915" x="4148138" y="4498975"/>
          <p14:tracePt t="92932" x="4154488" y="4498975"/>
          <p14:tracePt t="92947" x="4160838" y="4498975"/>
          <p14:tracePt t="92997" x="4167188" y="4498975"/>
          <p14:tracePt t="93005" x="4173538" y="4498975"/>
          <p14:tracePt t="93013" x="4179888" y="4492625"/>
          <p14:tracePt t="93021" x="4192588" y="4486275"/>
          <p14:tracePt t="93029" x="4198938" y="4479925"/>
          <p14:tracePt t="93037" x="4205288" y="4473575"/>
          <p14:tracePt t="93050" x="4211638" y="4467225"/>
          <p14:tracePt t="93062" x="4217988" y="4460875"/>
          <p14:tracePt t="93069" x="4217988" y="4454525"/>
          <p14:tracePt t="93093" x="4224338" y="4448175"/>
          <p14:tracePt t="93110" x="4224338" y="4441825"/>
          <p14:tracePt t="93140" x="4230688" y="4441825"/>
          <p14:tracePt t="93148" x="4230688" y="4435475"/>
          <p14:tracePt t="95203" x="4237038" y="4435475"/>
          <p14:tracePt t="95210" x="4249738" y="4435475"/>
          <p14:tracePt t="95218" x="4262438" y="4448175"/>
          <p14:tracePt t="95226" x="4268788" y="4454525"/>
          <p14:tracePt t="95233" x="4313238" y="4460875"/>
          <p14:tracePt t="95242" x="4365625" y="4460875"/>
          <p14:tracePt t="95249" x="4429125" y="4467225"/>
          <p14:tracePt t="95259" x="4492625" y="4467225"/>
          <p14:tracePt t="95266" x="4537075" y="4467225"/>
          <p14:tracePt t="95271" x="4581525" y="4467225"/>
          <p14:tracePt t="95282" x="4625975" y="4460875"/>
          <p14:tracePt t="95287" x="4670425" y="4460875"/>
          <p14:tracePt t="95296" x="4702175" y="4460875"/>
          <p14:tracePt t="95303" x="4721225" y="4460875"/>
          <p14:tracePt t="95311" x="4727575" y="4460875"/>
          <p14:tracePt t="95320" x="4740275" y="4460875"/>
          <p14:tracePt t="95327" x="4752975" y="4460875"/>
          <p14:tracePt t="95343" x="4759325" y="4460875"/>
          <p14:tracePt t="95351" x="4765675" y="4460875"/>
          <p14:tracePt t="95415" x="4772025" y="4460875"/>
          <p14:tracePt t="95421" x="4778375" y="4460875"/>
          <p14:tracePt t="95429" x="4784725" y="4460875"/>
          <p14:tracePt t="95438" x="4784725" y="4454525"/>
          <p14:tracePt t="95446" x="4791075" y="4454525"/>
          <p14:tracePt t="95453" x="4797425" y="4454525"/>
          <p14:tracePt t="95461" x="4811713" y="4454525"/>
          <p14:tracePt t="95469" x="4830763" y="4454525"/>
          <p14:tracePt t="95477" x="4843463" y="4454525"/>
          <p14:tracePt t="95485" x="4875213" y="4454525"/>
          <p14:tracePt t="95493" x="4913313" y="4454525"/>
          <p14:tracePt t="95501" x="4945063" y="4454525"/>
          <p14:tracePt t="95509" x="4970463" y="4454525"/>
          <p14:tracePt t="95517" x="4983163" y="4454525"/>
          <p14:tracePt t="95525" x="5008563" y="4454525"/>
          <p14:tracePt t="95533" x="5021263" y="4454525"/>
          <p14:tracePt t="95541" x="5027613" y="4454525"/>
          <p14:tracePt t="95549" x="5040313" y="4454525"/>
          <p14:tracePt t="95557" x="5053013" y="4454525"/>
          <p14:tracePt t="95565" x="5078413" y="4454525"/>
          <p14:tracePt t="95572" x="5103813" y="4454525"/>
          <p14:tracePt t="95581" x="5122863" y="4454525"/>
          <p14:tracePt t="95587" x="5135563" y="4454525"/>
          <p14:tracePt t="95598" x="5154613" y="4448175"/>
          <p14:tracePt t="95603" x="5180013" y="4441825"/>
          <p14:tracePt t="95612" x="5199063" y="4441825"/>
          <p14:tracePt t="95619" x="5237163" y="4441825"/>
          <p14:tracePt t="95630" x="5264150" y="4435475"/>
          <p14:tracePt t="95637" x="5289550" y="4435475"/>
          <p14:tracePt t="95646" x="5334000" y="4422775"/>
          <p14:tracePt t="95652" x="5378450" y="4416425"/>
          <p14:tracePt t="95660" x="5422900" y="4410075"/>
          <p14:tracePt t="95668" x="5473700" y="4410075"/>
          <p14:tracePt t="95676" x="5530850" y="4410075"/>
          <p14:tracePt t="95683" x="5594350" y="4410075"/>
          <p14:tracePt t="95691" x="5657850" y="4410075"/>
          <p14:tracePt t="95699" x="5702300" y="4403725"/>
          <p14:tracePt t="95708" x="5748338" y="4397375"/>
          <p14:tracePt t="95714" x="5786438" y="4397375"/>
          <p14:tracePt t="95723" x="5811838" y="4397375"/>
          <p14:tracePt t="95732" x="5830888" y="4391025"/>
          <p14:tracePt t="95737" x="5837238" y="4391025"/>
          <p14:tracePt t="95747" x="5849938" y="4384675"/>
          <p14:tracePt t="95754" x="5856288" y="4378325"/>
          <p14:tracePt t="95761" x="5862638" y="4378325"/>
          <p14:tracePt t="95777" x="5862638" y="4371975"/>
          <p14:tracePt t="96341" x="5888038" y="4371975"/>
          <p14:tracePt t="96352" x="5951538" y="4333875"/>
          <p14:tracePt t="96357" x="6027738" y="4308475"/>
          <p14:tracePt t="96365" x="6129338" y="4283075"/>
          <p14:tracePt t="96373" x="6264275" y="4251325"/>
          <p14:tracePt t="96381" x="6423025" y="4200525"/>
          <p14:tracePt t="96389" x="6562725" y="4130675"/>
          <p14:tracePt t="96398" x="6710363" y="4052888"/>
          <p14:tracePt t="96405" x="6831013" y="3995738"/>
          <p14:tracePt t="96413" x="6932613" y="3957638"/>
          <p14:tracePt t="96421" x="7040563" y="3913188"/>
          <p14:tracePt t="96430" x="7162800" y="3849688"/>
          <p14:tracePt t="96437" x="7251700" y="3805238"/>
          <p14:tracePt t="96446" x="7340600" y="3760788"/>
          <p14:tracePt t="96454" x="7416800" y="3716338"/>
          <p14:tracePt t="96464" x="7518400" y="3665538"/>
          <p14:tracePt t="96471" x="7589838" y="3606800"/>
          <p14:tracePt t="96480" x="7672388" y="3556000"/>
          <p14:tracePt t="96487" x="7735888" y="3505200"/>
          <p14:tracePt t="96493" x="7799388" y="3454400"/>
          <p14:tracePt t="96502" x="7850188" y="3403600"/>
          <p14:tracePt t="96514" x="7907338" y="3352800"/>
          <p14:tracePt t="96520" x="7958138" y="3308350"/>
          <p14:tracePt t="96527" x="8004175" y="3257550"/>
          <p14:tracePt t="96536" x="8054975" y="3211513"/>
          <p14:tracePt t="96541" x="8105775" y="3173413"/>
          <p14:tracePt t="96549" x="8150225" y="3141663"/>
          <p14:tracePt t="96559" x="8201025" y="3116263"/>
          <p14:tracePt t="96568" x="8245475" y="3084513"/>
          <p14:tracePt t="96575" x="8289925" y="3071813"/>
          <p14:tracePt t="96583" x="8328025" y="3059113"/>
          <p14:tracePt t="96591" x="8353425" y="3046413"/>
          <p14:tracePt t="96602" x="8378825" y="3033713"/>
          <p14:tracePt t="96609" x="8416925" y="3021013"/>
          <p14:tracePt t="96618" x="8448675" y="3008313"/>
          <p14:tracePt t="96625" x="8488363" y="3001963"/>
          <p14:tracePt t="96633" x="8532813" y="2995613"/>
          <p14:tracePt t="96641" x="8577263" y="2989263"/>
          <p14:tracePt t="96649" x="8621713" y="2982913"/>
          <p14:tracePt t="96657" x="8666163" y="2982913"/>
          <p14:tracePt t="96665" x="8710613" y="2970213"/>
          <p14:tracePt t="96675" x="8729663" y="2970213"/>
          <p14:tracePt t="96684" x="8748713" y="2970213"/>
          <p14:tracePt t="96691" x="8755063" y="29702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SHAPLEY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A3C00A-3275-48EE-8C95-50DE2F55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112464"/>
            <a:ext cx="841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97"/>
    </mc:Choice>
    <mc:Fallback xmlns="">
      <p:transition spd="slow" advTm="81197"/>
    </mc:Fallback>
  </mc:AlternateContent>
  <p:extLst>
    <p:ext uri="{3A86A75C-4F4B-4683-9AE1-C65F6400EC91}">
      <p14:laserTraceLst xmlns:p14="http://schemas.microsoft.com/office/powerpoint/2010/main">
        <p14:tracePtLst>
          <p14:tracePt t="4028" x="8761413" y="2970213"/>
          <p14:tracePt t="4036" x="8818563" y="3090863"/>
          <p14:tracePt t="4043" x="8913813" y="3205163"/>
          <p14:tracePt t="4052" x="8978900" y="3270250"/>
          <p14:tracePt t="4058" x="9036050" y="3321050"/>
          <p14:tracePt t="4068" x="9086850" y="3365500"/>
          <p14:tracePt t="4075" x="9118600" y="3403600"/>
          <p14:tracePt t="4084" x="9131300" y="3435350"/>
          <p14:tracePt t="4132" x="9080500" y="3575050"/>
          <p14:tracePt t="4138" x="9023350" y="3600450"/>
          <p14:tracePt t="4145" x="8947150" y="3638550"/>
          <p14:tracePt t="4153" x="8856663" y="3652838"/>
          <p14:tracePt t="4161" x="8748713" y="3671888"/>
          <p14:tracePt t="4169" x="8647113" y="3690938"/>
          <p14:tracePt t="4177" x="8539163" y="3697288"/>
          <p14:tracePt t="4185" x="8429625" y="3697288"/>
          <p14:tracePt t="4193" x="8328025" y="3690938"/>
          <p14:tracePt t="4201" x="8175625" y="3665538"/>
          <p14:tracePt t="4209" x="7977188" y="3606800"/>
          <p14:tracePt t="4218" x="7735888" y="3524250"/>
          <p14:tracePt t="4225" x="7467600" y="3409950"/>
          <p14:tracePt t="4234" x="7188200" y="3238500"/>
          <p14:tracePt t="4242" x="6907213" y="3046413"/>
          <p14:tracePt t="4250" x="6607175" y="2849563"/>
          <p14:tracePt t="4258" x="6327775" y="2638425"/>
          <p14:tracePt t="4263" x="5983288" y="2454275"/>
          <p14:tracePt t="4271" x="5588000" y="2262188"/>
          <p14:tracePt t="4279" x="5186363" y="2071688"/>
          <p14:tracePt t="4287" x="4765675" y="1892300"/>
          <p14:tracePt t="4295" x="4378325" y="1752600"/>
          <p14:tracePt t="4303" x="3944938" y="1625600"/>
          <p14:tracePt t="4311" x="3556000" y="1484313"/>
          <p14:tracePt t="4319" x="3205163" y="1376363"/>
          <p14:tracePt t="4327" x="2943225" y="1281113"/>
          <p14:tracePt t="4336" x="2746375" y="1217613"/>
          <p14:tracePt t="4343" x="2593975" y="1173163"/>
          <p14:tracePt t="4352" x="2484438" y="1147763"/>
          <p14:tracePt t="4359" x="2401888" y="1135063"/>
          <p14:tracePt t="4368" x="2293938" y="1116013"/>
          <p14:tracePt t="4376" x="2179638" y="1077913"/>
          <p14:tracePt t="4384" x="2071688" y="1038225"/>
          <p14:tracePt t="4391" x="1981200" y="1012825"/>
          <p14:tracePt t="4400" x="1911350" y="981075"/>
          <p14:tracePt t="4407" x="1847850" y="962025"/>
          <p14:tracePt t="4413" x="1784350" y="949325"/>
          <p14:tracePt t="4421" x="1720850" y="936625"/>
          <p14:tracePt t="4429" x="1663700" y="936625"/>
          <p14:tracePt t="4437" x="1598613" y="936625"/>
          <p14:tracePt t="4445" x="1535113" y="930275"/>
          <p14:tracePt t="4453" x="1458913" y="923925"/>
          <p14:tracePt t="4461" x="1382713" y="904875"/>
          <p14:tracePt t="4469" x="1306513" y="885825"/>
          <p14:tracePt t="4477" x="1243013" y="873125"/>
          <p14:tracePt t="4485" x="1185863" y="866775"/>
          <p14:tracePt t="4493" x="1120775" y="854075"/>
          <p14:tracePt t="4501" x="1069975" y="854075"/>
          <p14:tracePt t="4509" x="1025525" y="854075"/>
          <p14:tracePt t="4518" x="981075" y="854075"/>
          <p14:tracePt t="4525" x="955675" y="854075"/>
          <p14:tracePt t="4534" x="949325" y="854075"/>
          <p14:tracePt t="4541" x="936625" y="866775"/>
          <p14:tracePt t="4550" x="923925" y="879475"/>
          <p14:tracePt t="4558" x="911225" y="885825"/>
          <p14:tracePt t="4566" x="892175" y="898525"/>
          <p14:tracePt t="4571" x="866775" y="917575"/>
          <p14:tracePt t="4579" x="841375" y="955675"/>
          <p14:tracePt t="4587" x="796925" y="1006475"/>
          <p14:tracePt t="4595" x="746125" y="1057275"/>
          <p14:tracePt t="4603" x="701675" y="1109663"/>
          <p14:tracePt t="4611" x="649288" y="1166813"/>
          <p14:tracePt t="4619" x="604838" y="1217613"/>
          <p14:tracePt t="4626" x="592138" y="1262063"/>
          <p14:tracePt t="4635" x="579438" y="1293813"/>
          <p14:tracePt t="4642" x="560388" y="1331913"/>
          <p14:tracePt t="4651" x="547688" y="1357313"/>
          <p14:tracePt t="4659" x="528638" y="1389063"/>
          <p14:tracePt t="4668" x="515938" y="1414463"/>
          <p14:tracePt t="4675" x="503238" y="1446213"/>
          <p14:tracePt t="4685" x="490538" y="1465263"/>
          <p14:tracePt t="4691" x="477838" y="1511300"/>
          <p14:tracePt t="4700" x="471488" y="1536700"/>
          <p14:tracePt t="4708" x="452438" y="1568450"/>
          <p14:tracePt t="4713" x="452438" y="1600200"/>
          <p14:tracePt t="4721" x="446088" y="1638300"/>
          <p14:tracePt t="4729" x="446088" y="1682750"/>
          <p14:tracePt t="4737" x="446088" y="1727200"/>
          <p14:tracePt t="4745" x="458788" y="1778000"/>
          <p14:tracePt t="4753" x="465138" y="1841500"/>
          <p14:tracePt t="4761" x="477838" y="1898650"/>
          <p14:tracePt t="4769" x="496888" y="1944688"/>
          <p14:tracePt t="4776" x="509588" y="1995488"/>
          <p14:tracePt t="4785" x="528638" y="2039938"/>
          <p14:tracePt t="4793" x="534988" y="2071688"/>
          <p14:tracePt t="4801" x="541338" y="2090738"/>
          <p14:tracePt t="4809" x="547688" y="2109788"/>
          <p14:tracePt t="4817" x="547688" y="2116138"/>
          <p14:tracePt t="4825" x="554038" y="2135188"/>
          <p14:tracePt t="4835" x="560388" y="2154238"/>
          <p14:tracePt t="4842" x="573088" y="2166938"/>
          <p14:tracePt t="4850" x="585788" y="2192338"/>
          <p14:tracePt t="4855" x="604838" y="2211388"/>
          <p14:tracePt t="4863" x="617538" y="2217738"/>
          <p14:tracePt t="4871" x="636588" y="2230438"/>
          <p14:tracePt t="4879" x="649288" y="2243138"/>
          <p14:tracePt t="4887" x="674688" y="2255838"/>
          <p14:tracePt t="4894" x="701675" y="2268538"/>
          <p14:tracePt t="4903" x="733425" y="2281238"/>
          <p14:tracePt t="4911" x="746125" y="2293938"/>
          <p14:tracePt t="4919" x="771525" y="2306638"/>
          <p14:tracePt t="4927" x="803275" y="2319338"/>
          <p14:tracePt t="4935" x="828675" y="2332038"/>
          <p14:tracePt t="4943" x="847725" y="2338388"/>
          <p14:tracePt t="4951" x="898525" y="2344738"/>
          <p14:tracePt t="4958" x="942975" y="2351088"/>
          <p14:tracePt t="4968" x="987425" y="2371725"/>
          <p14:tracePt t="4975" x="1050925" y="2384425"/>
          <p14:tracePt t="4984" x="1114425" y="2403475"/>
          <p14:tracePt t="4992" x="1185863" y="2422525"/>
          <p14:tracePt t="5002" x="1249363" y="2428875"/>
          <p14:tracePt t="5007" x="1312863" y="2435225"/>
          <p14:tracePt t="5016" x="1376363" y="2441575"/>
          <p14:tracePt t="5024" x="1439863" y="2441575"/>
          <p14:tracePt t="5032" x="1497013" y="2454275"/>
          <p14:tracePt t="5039" x="1560513" y="2460625"/>
          <p14:tracePt t="5047" x="1606550" y="2460625"/>
          <p14:tracePt t="5055" x="1638300" y="2460625"/>
          <p14:tracePt t="5063" x="1695450" y="2460625"/>
          <p14:tracePt t="5071" x="1714500" y="2460625"/>
          <p14:tracePt t="5079" x="1727200" y="2466975"/>
          <p14:tracePt t="5087" x="1739900" y="2466975"/>
          <p14:tracePt t="5097" x="1746250" y="2466975"/>
          <p14:tracePt t="5105" x="1752600" y="2466975"/>
          <p14:tracePt t="5117" x="1758950" y="2466975"/>
          <p14:tracePt t="5141" x="1765300" y="2466975"/>
          <p14:tracePt t="5150" x="1778000" y="2460625"/>
          <p14:tracePt t="5155" x="1784350" y="2460625"/>
          <p14:tracePt t="5163" x="1797050" y="2460625"/>
          <p14:tracePt t="5171" x="1816100" y="2460625"/>
          <p14:tracePt t="5179" x="1835150" y="2454275"/>
          <p14:tracePt t="5187" x="1860550" y="2447925"/>
          <p14:tracePt t="5195" x="1898650" y="2435225"/>
          <p14:tracePt t="5203" x="1924050" y="2422525"/>
          <p14:tracePt t="5211" x="1962150" y="2409825"/>
          <p14:tracePt t="5219" x="1974850" y="2397125"/>
          <p14:tracePt t="5227" x="1987550" y="2384425"/>
          <p14:tracePt t="5235" x="2000250" y="2371725"/>
          <p14:tracePt t="5243" x="2012950" y="2365375"/>
          <p14:tracePt t="5251" x="2025650" y="2338388"/>
          <p14:tracePt t="5259" x="2038350" y="2312988"/>
          <p14:tracePt t="5267" x="2051050" y="2274888"/>
          <p14:tracePt t="5275" x="2058988" y="2230438"/>
          <p14:tracePt t="5284" x="2065338" y="2192338"/>
          <p14:tracePt t="5292" x="2065338" y="2154238"/>
          <p14:tracePt t="5297" x="2065338" y="2109788"/>
          <p14:tracePt t="5305" x="2078038" y="2065338"/>
          <p14:tracePt t="5313" x="2078038" y="2033588"/>
          <p14:tracePt t="5321" x="2078038" y="2001838"/>
          <p14:tracePt t="5329" x="2078038" y="1976438"/>
          <p14:tracePt t="5337" x="2078038" y="1951038"/>
          <p14:tracePt t="5345" x="2078038" y="1924050"/>
          <p14:tracePt t="5353" x="2078038" y="1892300"/>
          <p14:tracePt t="5361" x="2065338" y="1860550"/>
          <p14:tracePt t="5369" x="2058988" y="1816100"/>
          <p14:tracePt t="5377" x="2044700" y="1778000"/>
          <p14:tracePt t="5385" x="2032000" y="1739900"/>
          <p14:tracePt t="5392" x="2019300" y="1714500"/>
          <p14:tracePt t="5401" x="2006600" y="1689100"/>
          <p14:tracePt t="5409" x="1993900" y="1670050"/>
          <p14:tracePt t="5417" x="1981200" y="1663700"/>
          <p14:tracePt t="5425" x="1968500" y="1651000"/>
          <p14:tracePt t="5434" x="1955800" y="1638300"/>
          <p14:tracePt t="5441" x="1949450" y="1625600"/>
          <p14:tracePt t="5447" x="1936750" y="1612900"/>
          <p14:tracePt t="5455" x="1924050" y="1606550"/>
          <p14:tracePt t="5463" x="1917700" y="1593850"/>
          <p14:tracePt t="5471" x="1905000" y="1581150"/>
          <p14:tracePt t="5479" x="1898650" y="1568450"/>
          <p14:tracePt t="5487" x="1885950" y="1555750"/>
          <p14:tracePt t="5495" x="1866900" y="1536700"/>
          <p14:tracePt t="5503" x="1835150" y="1504950"/>
          <p14:tracePt t="5511" x="1809750" y="1477963"/>
          <p14:tracePt t="5519" x="1790700" y="1458913"/>
          <p14:tracePt t="5527" x="1765300" y="1446213"/>
          <p14:tracePt t="5535" x="1739900" y="1433513"/>
          <p14:tracePt t="5542" x="1701800" y="1414463"/>
          <p14:tracePt t="5551" x="1663700" y="1401763"/>
          <p14:tracePt t="5559" x="1619250" y="1395413"/>
          <p14:tracePt t="5567" x="1585913" y="1395413"/>
          <p14:tracePt t="5575" x="1547813" y="1395413"/>
          <p14:tracePt t="5584" x="1503363" y="1395413"/>
          <p14:tracePt t="5591" x="1458913" y="1395413"/>
          <p14:tracePt t="5598" x="1414463" y="1395413"/>
          <p14:tracePt t="5606" x="1370013" y="1408113"/>
          <p14:tracePt t="5614" x="1325563" y="1420813"/>
          <p14:tracePt t="5621" x="1281113" y="1433513"/>
          <p14:tracePt t="5629" x="1230313" y="1446213"/>
          <p14:tracePt t="5637" x="1173163" y="1471613"/>
          <p14:tracePt t="5645" x="1127125" y="1497013"/>
          <p14:tracePt t="5653" x="1069975" y="1511300"/>
          <p14:tracePt t="5661" x="1012825" y="1549400"/>
          <p14:tracePt t="5669" x="955675" y="1581150"/>
          <p14:tracePt t="5677" x="898525" y="1606550"/>
          <p14:tracePt t="5685" x="854075" y="1638300"/>
          <p14:tracePt t="5693" x="803275" y="1651000"/>
          <p14:tracePt t="5701" x="758825" y="1676400"/>
          <p14:tracePt t="5709" x="714375" y="1695450"/>
          <p14:tracePt t="5717" x="661988" y="1720850"/>
          <p14:tracePt t="5725" x="623888" y="1746250"/>
          <p14:tracePt t="5733" x="598488" y="1771650"/>
          <p14:tracePt t="5741" x="560388" y="1797050"/>
          <p14:tracePt t="5747" x="547688" y="1822450"/>
          <p14:tracePt t="5758" x="534988" y="1854200"/>
          <p14:tracePt t="5763" x="515938" y="1905000"/>
          <p14:tracePt t="5771" x="509588" y="1957388"/>
          <p14:tracePt t="5779" x="496888" y="2014538"/>
          <p14:tracePt t="5787" x="490538" y="2058988"/>
          <p14:tracePt t="5795" x="490538" y="2109788"/>
          <p14:tracePt t="5803" x="490538" y="2173288"/>
          <p14:tracePt t="5811" x="496888" y="2230438"/>
          <p14:tracePt t="5819" x="515938" y="2287588"/>
          <p14:tracePt t="5827" x="534988" y="2344738"/>
          <p14:tracePt t="5835" x="560388" y="2403475"/>
          <p14:tracePt t="5843" x="592138" y="2447925"/>
          <p14:tracePt t="5851" x="642938" y="2498725"/>
          <p14:tracePt t="5859" x="695325" y="2543175"/>
          <p14:tracePt t="5867" x="739775" y="2574925"/>
          <p14:tracePt t="5875" x="790575" y="2606675"/>
          <p14:tracePt t="5891" x="879475" y="2632075"/>
          <p14:tracePt t="5900" x="923925" y="2644775"/>
          <p14:tracePt t="5906" x="981075" y="2657475"/>
          <p14:tracePt t="5913" x="1044575" y="2676525"/>
          <p14:tracePt t="5921" x="1114425" y="2689225"/>
          <p14:tracePt t="5929" x="1179513" y="2708275"/>
          <p14:tracePt t="5937" x="1243013" y="2720975"/>
          <p14:tracePt t="5945" x="1300163" y="2733675"/>
          <p14:tracePt t="5953" x="1357313" y="2740025"/>
          <p14:tracePt t="5961" x="1408113" y="2746375"/>
          <p14:tracePt t="5969" x="1452563" y="2765425"/>
          <p14:tracePt t="5977" x="1497013" y="2765425"/>
          <p14:tracePt t="5985" x="1541463" y="2778125"/>
          <p14:tracePt t="5993" x="1579563" y="2784475"/>
          <p14:tracePt t="6001" x="1612900" y="2798763"/>
          <p14:tracePt t="6009" x="1651000" y="2805113"/>
          <p14:tracePt t="6017" x="1670050" y="2811463"/>
          <p14:tracePt t="6024" x="1701800" y="2817813"/>
          <p14:tracePt t="6033" x="1733550" y="2836863"/>
          <p14:tracePt t="6040" x="1752600" y="2836863"/>
          <p14:tracePt t="6047" x="1778000" y="2843213"/>
          <p14:tracePt t="6057" x="1803400" y="2849563"/>
          <p14:tracePt t="6063" x="1822450" y="2855913"/>
          <p14:tracePt t="6072" x="1835150" y="2862263"/>
          <p14:tracePt t="6079" x="1847850" y="2868613"/>
          <p14:tracePt t="6087" x="1860550" y="2874963"/>
          <p14:tracePt t="6095" x="1860550" y="2881313"/>
          <p14:tracePt t="6103" x="1866900" y="2881313"/>
          <p14:tracePt t="6554" x="1866900" y="2887663"/>
          <p14:tracePt t="6562" x="1873250" y="2900363"/>
          <p14:tracePt t="6570" x="1879600" y="2919413"/>
          <p14:tracePt t="6578" x="1885950" y="2925763"/>
          <p14:tracePt t="6587" x="1892300" y="2938463"/>
          <p14:tracePt t="6594" x="1892300" y="2951163"/>
          <p14:tracePt t="6609" x="1892300" y="2957513"/>
          <p14:tracePt t="6617" x="1892300" y="2963863"/>
          <p14:tracePt t="6633" x="1892300" y="2976563"/>
          <p14:tracePt t="6640" x="1892300" y="2989263"/>
          <p14:tracePt t="6647" x="1892300" y="2995613"/>
          <p14:tracePt t="6656" x="1892300" y="3008313"/>
          <p14:tracePt t="6664" x="1892300" y="3021013"/>
          <p14:tracePt t="6671" x="1892300" y="3027363"/>
          <p14:tracePt t="6679" x="1892300" y="3040063"/>
          <p14:tracePt t="6691" x="1892300" y="3046413"/>
          <p14:tracePt t="6858" x="1873250" y="3046413"/>
          <p14:tracePt t="6865" x="1841500" y="3046413"/>
          <p14:tracePt t="6873" x="1797050" y="3040063"/>
          <p14:tracePt t="6882" x="1746250" y="3027363"/>
          <p14:tracePt t="6889" x="1682750" y="3027363"/>
          <p14:tracePt t="6907" x="1516063" y="3046413"/>
          <p14:tracePt t="6914" x="1420813" y="3065463"/>
          <p14:tracePt t="6923" x="1344613" y="3084513"/>
          <p14:tracePt t="6927" x="1268413" y="3109913"/>
          <p14:tracePt t="6935" x="1204913" y="3122613"/>
          <p14:tracePt t="6943" x="1160463" y="3141663"/>
          <p14:tracePt t="6951" x="1108075" y="3154363"/>
          <p14:tracePt t="6959" x="1063625" y="3173413"/>
          <p14:tracePt t="6967" x="1006475" y="3186113"/>
          <p14:tracePt t="6975" x="942975" y="3205163"/>
          <p14:tracePt t="6984" x="879475" y="3219450"/>
          <p14:tracePt t="6991" x="822325" y="3232150"/>
          <p14:tracePt t="6999" x="777875" y="3244850"/>
          <p14:tracePt t="7007" x="758825" y="3251200"/>
          <p14:tracePt t="7015" x="746125" y="3257550"/>
          <p14:tracePt t="7291" x="739775" y="3257550"/>
          <p14:tracePt t="7303" x="727075" y="3263900"/>
          <p14:tracePt t="7311" x="720725" y="3263900"/>
          <p14:tracePt t="7319" x="708025" y="3263900"/>
          <p14:tracePt t="7327" x="695325" y="3263900"/>
          <p14:tracePt t="7348" x="688975" y="3263900"/>
          <p14:tracePt t="7355" x="681038" y="3263900"/>
          <p14:tracePt t="7364" x="674688" y="3263900"/>
          <p14:tracePt t="7371" x="661988" y="3263900"/>
          <p14:tracePt t="7380" x="655638" y="3270250"/>
          <p14:tracePt t="7385" x="642938" y="3276600"/>
          <p14:tracePt t="7393" x="636588" y="3282950"/>
          <p14:tracePt t="7401" x="630238" y="3282950"/>
          <p14:tracePt t="7453" x="623888" y="3282950"/>
          <p14:tracePt t="7643" x="630238" y="3282950"/>
          <p14:tracePt t="7651" x="642938" y="3282950"/>
          <p14:tracePt t="7659" x="668338" y="3270250"/>
          <p14:tracePt t="7667" x="695325" y="3257550"/>
          <p14:tracePt t="7675" x="714375" y="3244850"/>
          <p14:tracePt t="7681" x="739775" y="3238500"/>
          <p14:tracePt t="7688" x="752475" y="3232150"/>
          <p14:tracePt t="7698" x="765175" y="3232150"/>
          <p14:tracePt t="7706" x="777875" y="3232150"/>
          <p14:tracePt t="7714" x="784225" y="3232150"/>
          <p14:tracePt t="7722" x="796925" y="3232150"/>
          <p14:tracePt t="7730" x="803275" y="3232150"/>
          <p14:tracePt t="7753" x="809625" y="3232150"/>
          <p14:tracePt t="7829" x="815975" y="3232150"/>
          <p14:tracePt t="7875" x="822325" y="3232150"/>
          <p14:tracePt t="7883" x="828675" y="3238500"/>
          <p14:tracePt t="7891" x="835025" y="3238500"/>
          <p14:tracePt t="7900" x="847725" y="3251200"/>
          <p14:tracePt t="7909" x="860425" y="3257550"/>
          <p14:tracePt t="7918" x="873125" y="3270250"/>
          <p14:tracePt t="7925" x="879475" y="3276600"/>
          <p14:tracePt t="7934" x="892175" y="3276600"/>
          <p14:tracePt t="7941" x="904875" y="3282950"/>
          <p14:tracePt t="7950" x="911225" y="3282950"/>
          <p14:tracePt t="7957" x="923925" y="3282950"/>
          <p14:tracePt t="7966" x="930275" y="3282950"/>
          <p14:tracePt t="7981" x="936625" y="3282950"/>
          <p14:tracePt t="7989" x="942975" y="3282950"/>
          <p14:tracePt t="7997" x="949325" y="3282950"/>
          <p14:tracePt t="8015" x="962025" y="3289300"/>
          <p14:tracePt t="8023" x="974725" y="3295650"/>
          <p14:tracePt t="8030" x="981075" y="3295650"/>
          <p14:tracePt t="8037" x="987425" y="3302000"/>
          <p14:tracePt t="8045" x="993775" y="3302000"/>
          <p14:tracePt t="8056" x="1000125" y="3302000"/>
          <p14:tracePt t="8064" x="1006475" y="3302000"/>
          <p14:tracePt t="8073" x="1012825" y="3302000"/>
          <p14:tracePt t="8082" x="1012825" y="3308350"/>
          <p14:tracePt t="8088" x="1019175" y="3308350"/>
          <p14:tracePt t="8097" x="1019175" y="3314700"/>
          <p14:tracePt t="8105" x="1025525" y="3314700"/>
          <p14:tracePt t="8114" x="1025525" y="3321050"/>
          <p14:tracePt t="8247" x="1031875" y="3321050"/>
          <p14:tracePt t="8255" x="1069975" y="3321050"/>
          <p14:tracePt t="8263" x="1114425" y="3327400"/>
          <p14:tracePt t="8271" x="1154113" y="3327400"/>
          <p14:tracePt t="8280" x="1198563" y="3327400"/>
          <p14:tracePt t="8288" x="1223963" y="3327400"/>
          <p14:tracePt t="8295" x="1243013" y="3327400"/>
          <p14:tracePt t="8305" x="1249363" y="3327400"/>
          <p14:tracePt t="8311" x="1255713" y="3327400"/>
          <p14:tracePt t="8321" x="1262063" y="3327400"/>
          <p14:tracePt t="8963" x="1262063" y="3333750"/>
          <p14:tracePt t="8970" x="1274763" y="3346450"/>
          <p14:tracePt t="8977" x="1300163" y="3359150"/>
          <p14:tracePt t="8985" x="1312863" y="3371850"/>
          <p14:tracePt t="8994" x="1319213" y="3378200"/>
          <p14:tracePt t="9000" x="1331913" y="3390900"/>
          <p14:tracePt t="9009" x="1344613" y="3403600"/>
          <p14:tracePt t="9018" x="1350963" y="3403600"/>
          <p14:tracePt t="9073" x="1357313" y="3403600"/>
          <p14:tracePt t="9085" x="1376363" y="3397250"/>
          <p14:tracePt t="9093" x="1408113" y="3384550"/>
          <p14:tracePt t="9101" x="1446213" y="3371850"/>
          <p14:tracePt t="9109" x="1490663" y="3352800"/>
          <p14:tracePt t="9117" x="1535113" y="3333750"/>
          <p14:tracePt t="9125" x="1585913" y="3308350"/>
          <p14:tracePt t="9133" x="1631950" y="3295650"/>
          <p14:tracePt t="9141" x="1676400" y="3276600"/>
          <p14:tracePt t="9150" x="1720850" y="3263900"/>
          <p14:tracePt t="9158" x="1765300" y="3244850"/>
          <p14:tracePt t="9167" x="1816100" y="3232150"/>
          <p14:tracePt t="9172" x="1847850" y="3219450"/>
          <p14:tracePt t="9181" x="1860550" y="3205163"/>
          <p14:tracePt t="9189" x="1873250" y="3192463"/>
          <p14:tracePt t="9197" x="1885950" y="3179763"/>
          <p14:tracePt t="9205" x="1892300" y="3173413"/>
          <p14:tracePt t="9211" x="1898650" y="3160713"/>
          <p14:tracePt t="9222" x="1911350" y="3148013"/>
          <p14:tracePt t="9227" x="1917700" y="3135313"/>
          <p14:tracePt t="9237" x="1924050" y="3135313"/>
          <p14:tracePt t="9243" x="1924050" y="3122613"/>
          <p14:tracePt t="9251" x="1930400" y="3116263"/>
          <p14:tracePt t="9939" x="1936750" y="3109913"/>
          <p14:tracePt t="9947" x="1936750" y="3097213"/>
          <p14:tracePt t="9953" x="1936750" y="3090863"/>
          <p14:tracePt t="9961" x="1936750" y="3078163"/>
          <p14:tracePt t="9970" x="1930400" y="3071813"/>
          <p14:tracePt t="9989" x="1930400" y="3065463"/>
          <p14:tracePt t="9993" x="1924050" y="3059113"/>
          <p14:tracePt t="10001" x="1917700" y="3052763"/>
          <p14:tracePt t="10009" x="1917700" y="3046413"/>
          <p14:tracePt t="10017" x="1917700" y="3040063"/>
          <p14:tracePt t="10033" x="1905000" y="3040063"/>
          <p14:tracePt t="10041" x="1898650" y="3040063"/>
          <p14:tracePt t="10049" x="1885950" y="3040063"/>
          <p14:tracePt t="10057" x="1873250" y="3046413"/>
          <p14:tracePt t="10065" x="1854200" y="3059113"/>
          <p14:tracePt t="10073" x="1841500" y="3071813"/>
          <p14:tracePt t="10081" x="1822450" y="3084513"/>
          <p14:tracePt t="10088" x="1778000" y="3103563"/>
          <p14:tracePt t="10097" x="1733550" y="3128963"/>
          <p14:tracePt t="10104" x="1682750" y="3148013"/>
          <p14:tracePt t="10112" x="1625600" y="3192463"/>
          <p14:tracePt t="10119" x="1528763" y="3238500"/>
          <p14:tracePt t="10128" x="1446213" y="3289300"/>
          <p14:tracePt t="10137" x="1382713" y="3327400"/>
          <p14:tracePt t="10143" x="1325563" y="3340100"/>
          <p14:tracePt t="10153" x="1281113" y="3359150"/>
          <p14:tracePt t="10159" x="1223963" y="3371850"/>
          <p14:tracePt t="10167" x="1179513" y="3384550"/>
          <p14:tracePt t="10175" x="1120775" y="3403600"/>
          <p14:tracePt t="10183" x="1076325" y="3416300"/>
          <p14:tracePt t="10191" x="1050925" y="3422650"/>
          <p14:tracePt t="10199" x="1025525" y="3429000"/>
          <p14:tracePt t="10207" x="1006475" y="3435350"/>
          <p14:tracePt t="10215" x="993775" y="3435350"/>
          <p14:tracePt t="10223" x="974725" y="3441700"/>
          <p14:tracePt t="10231" x="962025" y="3448050"/>
          <p14:tracePt t="10239" x="942975" y="3460750"/>
          <p14:tracePt t="10246" x="923925" y="3473450"/>
          <p14:tracePt t="10253" x="904875" y="3479800"/>
          <p14:tracePt t="10262" x="879475" y="3492500"/>
          <p14:tracePt t="10270" x="828675" y="3505200"/>
          <p14:tracePt t="10277" x="777875" y="3524250"/>
          <p14:tracePt t="10287" x="727075" y="3536950"/>
          <p14:tracePt t="10293" x="681038" y="3549650"/>
          <p14:tracePt t="10304" x="636588" y="3568700"/>
          <p14:tracePt t="10309" x="617538" y="3594100"/>
          <p14:tracePt t="10317" x="598488" y="3613150"/>
          <p14:tracePt t="10325" x="592138" y="3625850"/>
          <p14:tracePt t="10333" x="592138" y="3632200"/>
          <p14:tracePt t="10341" x="592138" y="3646488"/>
          <p14:tracePt t="10349" x="592138" y="3652838"/>
          <p14:tracePt t="10357" x="592138" y="3659188"/>
          <p14:tracePt t="10364" x="592138" y="3665538"/>
          <p14:tracePt t="10373" x="592138" y="3671888"/>
          <p14:tracePt t="10381" x="598488" y="3678238"/>
          <p14:tracePt t="10389" x="598488" y="3684588"/>
          <p14:tracePt t="10396" x="604838" y="3690938"/>
          <p14:tracePt t="10403" x="604838" y="3703638"/>
          <p14:tracePt t="10413" x="592138" y="3716338"/>
          <p14:tracePt t="10419" x="579438" y="3735388"/>
          <p14:tracePt t="10427" x="573088" y="3748088"/>
          <p14:tracePt t="10436" x="560388" y="3754438"/>
          <p14:tracePt t="10443" x="554038" y="3767138"/>
          <p14:tracePt t="10453" x="547688" y="3779838"/>
          <p14:tracePt t="10459" x="541338" y="3779838"/>
          <p14:tracePt t="10467" x="541338" y="3792538"/>
          <p14:tracePt t="10476" x="534988" y="3798888"/>
          <p14:tracePt t="10484" x="528638" y="3805238"/>
          <p14:tracePt t="10491" x="522288" y="3817938"/>
          <p14:tracePt t="10501" x="515938" y="3830638"/>
          <p14:tracePt t="10507" x="509588" y="3836988"/>
          <p14:tracePt t="10515" x="496888" y="3849688"/>
          <p14:tracePt t="10522" x="484188" y="3856038"/>
          <p14:tracePt t="10531" x="471488" y="3868738"/>
          <p14:tracePt t="10537" x="465138" y="3881438"/>
          <p14:tracePt t="10547" x="458788" y="3881438"/>
          <p14:tracePt t="10708" x="465138" y="3881438"/>
          <p14:tracePt t="10717" x="503238" y="3868738"/>
          <p14:tracePt t="10725" x="547688" y="3843338"/>
          <p14:tracePt t="10733" x="604838" y="3824288"/>
          <p14:tracePt t="10741" x="661988" y="3805238"/>
          <p14:tracePt t="10749" x="739775" y="3786188"/>
          <p14:tracePt t="10759" x="803275" y="3767138"/>
          <p14:tracePt t="10768" x="860425" y="3754438"/>
          <p14:tracePt t="10775" x="917575" y="3735388"/>
          <p14:tracePt t="10783" x="968375" y="3729038"/>
          <p14:tracePt t="10791" x="1000125" y="3729038"/>
          <p14:tracePt t="10799" x="1012825" y="3729038"/>
          <p14:tracePt t="10823" x="1019175" y="3729038"/>
          <p14:tracePt t="11349" x="1025525" y="3729038"/>
          <p14:tracePt t="11356" x="1038225" y="3741738"/>
          <p14:tracePt t="11365" x="1050925" y="3754438"/>
          <p14:tracePt t="11373" x="1063625" y="3760788"/>
          <p14:tracePt t="11381" x="1076325" y="3773488"/>
          <p14:tracePt t="11389" x="1089025" y="3792538"/>
          <p14:tracePt t="11397" x="1101725" y="3811588"/>
          <p14:tracePt t="11405" x="1133475" y="3843338"/>
          <p14:tracePt t="11413" x="1160463" y="3881438"/>
          <p14:tracePt t="11418" x="1185863" y="3919538"/>
          <p14:tracePt t="11427" x="1204913" y="3957638"/>
          <p14:tracePt t="11435" x="1223963" y="4002088"/>
          <p14:tracePt t="11444" x="1230313" y="4027488"/>
          <p14:tracePt t="11451" x="1243013" y="4046538"/>
          <p14:tracePt t="11460" x="1243013" y="4059238"/>
          <p14:tracePt t="11467" x="1255713" y="4065588"/>
          <p14:tracePt t="11475" x="1262063" y="4073525"/>
          <p14:tracePt t="11483" x="1268413" y="4079875"/>
          <p14:tracePt t="11499" x="1274763" y="4079875"/>
          <p14:tracePt t="11511" x="1281113" y="4079875"/>
          <p14:tracePt t="11518" x="1287463" y="4073525"/>
          <p14:tracePt t="11528" x="1300163" y="4052888"/>
          <p14:tracePt t="11534" x="1312863" y="4027488"/>
          <p14:tracePt t="11544" x="1331913" y="3983038"/>
          <p14:tracePt t="11551" x="1344613" y="3925888"/>
          <p14:tracePt t="11559" x="1363663" y="3856038"/>
          <p14:tracePt t="11567" x="1376363" y="3786188"/>
          <p14:tracePt t="11577" x="1395413" y="3716338"/>
          <p14:tracePt t="11584" x="1414463" y="3638550"/>
          <p14:tracePt t="11594" x="1427163" y="3562350"/>
          <p14:tracePt t="11601" x="1446213" y="3479800"/>
          <p14:tracePt t="11609" x="1465263" y="3390900"/>
          <p14:tracePt t="11617" x="1490663" y="3282950"/>
          <p14:tracePt t="11626" x="1509713" y="3179763"/>
          <p14:tracePt t="11633" x="1528763" y="3040063"/>
          <p14:tracePt t="11641" x="1547813" y="2938463"/>
          <p14:tracePt t="11649" x="1547813" y="2849563"/>
          <p14:tracePt t="11657" x="1547813" y="2798763"/>
          <p14:tracePt t="11664" x="1547813" y="2771775"/>
          <p14:tracePt t="11673" x="1547813" y="2765425"/>
          <p14:tracePt t="11745" x="1547813" y="2778125"/>
          <p14:tracePt t="11753" x="1554163" y="2855913"/>
          <p14:tracePt t="11761" x="1560513" y="2957513"/>
          <p14:tracePt t="11769" x="1560513" y="3065463"/>
          <p14:tracePt t="11777" x="1547813" y="3198813"/>
          <p14:tracePt t="11783" x="1528763" y="3321050"/>
          <p14:tracePt t="11791" x="1509713" y="3429000"/>
          <p14:tracePt t="11799" x="1497013" y="3511550"/>
          <p14:tracePt t="11807" x="1477963" y="3581400"/>
          <p14:tracePt t="11815" x="1465263" y="3625850"/>
          <p14:tracePt t="11823" x="1446213" y="3671888"/>
          <p14:tracePt t="11831" x="1439863" y="3697288"/>
          <p14:tracePt t="11839" x="1439863" y="3709988"/>
          <p14:tracePt t="11847" x="1433513" y="3716338"/>
          <p14:tracePt t="11855" x="1433513" y="3729038"/>
          <p14:tracePt t="12042" x="1427163" y="3729038"/>
          <p14:tracePt t="12111" x="1427163" y="3722688"/>
          <p14:tracePt t="12131" x="1433513" y="3722688"/>
          <p14:tracePt t="12139" x="1446213" y="3735388"/>
          <p14:tracePt t="12147" x="1477963" y="3754438"/>
          <p14:tracePt t="12155" x="1528763" y="3773488"/>
          <p14:tracePt t="12163" x="1573213" y="3792538"/>
          <p14:tracePt t="12171" x="1631950" y="3817938"/>
          <p14:tracePt t="12179" x="1689100" y="3830638"/>
          <p14:tracePt t="12187" x="1752600" y="3849688"/>
          <p14:tracePt t="12195" x="1816100" y="3862388"/>
          <p14:tracePt t="12203" x="1885950" y="3881438"/>
          <p14:tracePt t="12211" x="1955800" y="3881438"/>
          <p14:tracePt t="12219" x="2044700" y="3881438"/>
          <p14:tracePt t="12227" x="2141538" y="3868738"/>
          <p14:tracePt t="12235" x="2236788" y="3849688"/>
          <p14:tracePt t="12244" x="2325688" y="3836988"/>
          <p14:tracePt t="12251" x="2401888" y="3817938"/>
          <p14:tracePt t="12260" x="2452688" y="3798888"/>
          <p14:tracePt t="12269" x="2478088" y="3786188"/>
          <p14:tracePt t="12277" x="2490788" y="3779838"/>
          <p14:tracePt t="12285" x="2503488" y="3767138"/>
          <p14:tracePt t="12294" x="2503488" y="3754438"/>
          <p14:tracePt t="12301" x="2503488" y="3729038"/>
          <p14:tracePt t="12310" x="2497138" y="3703638"/>
          <p14:tracePt t="12318" x="2490788" y="3684588"/>
          <p14:tracePt t="12328" x="2484438" y="3638550"/>
          <p14:tracePt t="12335" x="2478088" y="3594100"/>
          <p14:tracePt t="12344" x="2471738" y="3549650"/>
          <p14:tracePt t="12350" x="2452688" y="3498850"/>
          <p14:tracePt t="12360" x="2439988" y="3454400"/>
          <p14:tracePt t="12367" x="2420938" y="3422650"/>
          <p14:tracePt t="12376" x="2420938" y="3403600"/>
          <p14:tracePt t="12384" x="2414588" y="3384550"/>
          <p14:tracePt t="12392" x="2414588" y="3371850"/>
          <p14:tracePt t="12401" x="2408238" y="3359150"/>
          <p14:tracePt t="12407" x="2401888" y="3346450"/>
          <p14:tracePt t="12413" x="2389188" y="3327400"/>
          <p14:tracePt t="12421" x="2376488" y="3308350"/>
          <p14:tracePt t="12429" x="2363788" y="3295650"/>
          <p14:tracePt t="12437" x="2344738" y="3282950"/>
          <p14:tracePt t="12445" x="2319338" y="3270250"/>
          <p14:tracePt t="12453" x="2306638" y="3257550"/>
          <p14:tracePt t="12461" x="2293938" y="3244850"/>
          <p14:tracePt t="12469" x="2281238" y="3238500"/>
          <p14:tracePt t="12477" x="2262188" y="3232150"/>
          <p14:tracePt t="12485" x="2255838" y="3225800"/>
          <p14:tracePt t="12494" x="2243138" y="3225800"/>
          <p14:tracePt t="12502" x="2236788" y="3225800"/>
          <p14:tracePt t="12521" x="2230438" y="3225800"/>
          <p14:tracePt t="12529" x="2224088" y="3225800"/>
          <p14:tracePt t="12537" x="2217738" y="3225800"/>
          <p14:tracePt t="12545" x="2198688" y="3225800"/>
          <p14:tracePt t="12553" x="2166938" y="3232150"/>
          <p14:tracePt t="12561" x="2141538" y="3244850"/>
          <p14:tracePt t="12568" x="2122488" y="3257550"/>
          <p14:tracePt t="12577" x="2109788" y="3270250"/>
          <p14:tracePt t="12584" x="2084388" y="3282950"/>
          <p14:tracePt t="12594" x="2065338" y="3295650"/>
          <p14:tracePt t="12601" x="2058988" y="3308350"/>
          <p14:tracePt t="12610" x="2044700" y="3327400"/>
          <p14:tracePt t="12615" x="2032000" y="3340100"/>
          <p14:tracePt t="12623" x="2019300" y="3352800"/>
          <p14:tracePt t="12631" x="2012950" y="3371850"/>
          <p14:tracePt t="12639" x="2012950" y="3397250"/>
          <p14:tracePt t="12647" x="2012950" y="3409950"/>
          <p14:tracePt t="12655" x="2012950" y="3429000"/>
          <p14:tracePt t="12663" x="2019300" y="3454400"/>
          <p14:tracePt t="12671" x="2032000" y="3492500"/>
          <p14:tracePt t="12679" x="2044700" y="3505200"/>
          <p14:tracePt t="12687" x="2058988" y="3517900"/>
          <p14:tracePt t="12695" x="2071688" y="3530600"/>
          <p14:tracePt t="12703" x="2078038" y="3543300"/>
          <p14:tracePt t="12711" x="2090738" y="3549650"/>
          <p14:tracePt t="12719" x="2109788" y="3556000"/>
          <p14:tracePt t="12727" x="2128838" y="3562350"/>
          <p14:tracePt t="12735" x="2141538" y="3562350"/>
          <p14:tracePt t="12743" x="2166938" y="3562350"/>
          <p14:tracePt t="12751" x="2192338" y="3562350"/>
          <p14:tracePt t="12758" x="2211388" y="3556000"/>
          <p14:tracePt t="12766" x="2217738" y="3556000"/>
          <p14:tracePt t="12775" x="2230438" y="3543300"/>
          <p14:tracePt t="12781" x="2243138" y="3536950"/>
          <p14:tracePt t="12789" x="2255838" y="3524250"/>
          <p14:tracePt t="12797" x="2262188" y="3511550"/>
          <p14:tracePt t="12813" x="2268538" y="3505200"/>
          <p14:tracePt t="12821" x="2274888" y="3492500"/>
          <p14:tracePt t="12829" x="2274888" y="3486150"/>
          <p14:tracePt t="12837" x="2281238" y="3473450"/>
          <p14:tracePt t="12845" x="2281238" y="3460750"/>
          <p14:tracePt t="12853" x="2281238" y="3454400"/>
          <p14:tracePt t="12861" x="2287588" y="3441700"/>
          <p14:tracePt t="12868" x="2287588" y="3435350"/>
          <p14:tracePt t="12877" x="2287588" y="3429000"/>
          <p14:tracePt t="12901" x="2287588" y="3416300"/>
          <p14:tracePt t="12913" x="2287588" y="3409950"/>
          <p14:tracePt t="13134" x="2287588" y="3403600"/>
          <p14:tracePt t="13150" x="2287588" y="3409950"/>
          <p14:tracePt t="13165" x="2287588" y="3416300"/>
          <p14:tracePt t="13177" x="2287588" y="3422650"/>
          <p14:tracePt t="13184" x="2287588" y="3429000"/>
          <p14:tracePt t="13201" x="2287588" y="3435350"/>
          <p14:tracePt t="13209" x="2287588" y="3441700"/>
          <p14:tracePt t="13226" x="2287588" y="3448050"/>
          <p14:tracePt t="13239" x="2287588" y="3454400"/>
          <p14:tracePt t="13251" x="2287588" y="3460750"/>
          <p14:tracePt t="13355" x="2281238" y="3460750"/>
          <p14:tracePt t="15963" x="2268538" y="3460750"/>
          <p14:tracePt t="15971" x="2217738" y="3479800"/>
          <p14:tracePt t="15980" x="2160588" y="3492500"/>
          <p14:tracePt t="15987" x="2084388" y="3511550"/>
          <p14:tracePt t="15995" x="2006600" y="3524250"/>
          <p14:tracePt t="16004" x="1911350" y="3543300"/>
          <p14:tracePt t="16011" x="1822450" y="3562350"/>
          <p14:tracePt t="16019" x="1758950" y="3581400"/>
          <p14:tracePt t="16027" x="1701800" y="3594100"/>
          <p14:tracePt t="16035" x="1657350" y="3600450"/>
          <p14:tracePt t="16043" x="1619250" y="3600450"/>
          <p14:tracePt t="16051" x="1573213" y="3600450"/>
          <p14:tracePt t="16059" x="1535113" y="3600450"/>
          <p14:tracePt t="16067" x="1490663" y="3587750"/>
          <p14:tracePt t="16075" x="1471613" y="3575050"/>
          <p14:tracePt t="16082" x="1458913" y="3562350"/>
          <p14:tracePt t="16093" x="1433513" y="3549650"/>
          <p14:tracePt t="16099" x="1395413" y="3536950"/>
          <p14:tracePt t="16107" x="1350963" y="3517900"/>
          <p14:tracePt t="16116" x="1300163" y="3498850"/>
          <p14:tracePt t="16121" x="1236663" y="3479800"/>
          <p14:tracePt t="16132" x="1166813" y="3454400"/>
          <p14:tracePt t="16138" x="1101725" y="3441700"/>
          <p14:tracePt t="16146" x="1044575" y="3416300"/>
          <p14:tracePt t="16153" x="1000125" y="3397250"/>
          <p14:tracePt t="16161" x="955675" y="3384550"/>
          <p14:tracePt t="16169" x="911225" y="3378200"/>
          <p14:tracePt t="16177" x="866775" y="3359150"/>
          <p14:tracePt t="16185" x="815975" y="3346450"/>
          <p14:tracePt t="16193" x="784225" y="3340100"/>
          <p14:tracePt t="16201" x="758825" y="3327400"/>
          <p14:tracePt t="16209" x="733425" y="3321050"/>
          <p14:tracePt t="16217" x="720725" y="3314700"/>
          <p14:tracePt t="16225" x="708025" y="3308350"/>
          <p14:tracePt t="16233" x="701675" y="3302000"/>
          <p14:tracePt t="16241" x="681038" y="3295650"/>
          <p14:tracePt t="16248" x="655638" y="3289300"/>
          <p14:tracePt t="16257" x="623888" y="3289300"/>
          <p14:tracePt t="16265" x="579438" y="3282950"/>
          <p14:tracePt t="16271" x="534988" y="3276600"/>
          <p14:tracePt t="16280" x="490538" y="3276600"/>
          <p14:tracePt t="16287" x="446088" y="3276600"/>
          <p14:tracePt t="16295" x="414338" y="3276600"/>
          <p14:tracePt t="16303" x="382588" y="3276600"/>
          <p14:tracePt t="16311" x="376238" y="3276600"/>
          <p14:tracePt t="16319" x="363538" y="3276600"/>
          <p14:tracePt t="16327" x="350838" y="3276600"/>
          <p14:tracePt t="16437" x="369888" y="3282950"/>
          <p14:tracePt t="16446" x="401638" y="3302000"/>
          <p14:tracePt t="16453" x="427038" y="3302000"/>
          <p14:tracePt t="16461" x="458788" y="3308350"/>
          <p14:tracePt t="16469" x="477838" y="3308350"/>
          <p14:tracePt t="16477" x="490538" y="3308350"/>
          <p14:tracePt t="16485" x="496888" y="3308350"/>
          <p14:tracePt t="16631" x="503238" y="3308350"/>
          <p14:tracePt t="16770" x="509588" y="3308350"/>
          <p14:tracePt t="16778" x="592138" y="3295650"/>
          <p14:tracePt t="16786" x="708025" y="3282950"/>
          <p14:tracePt t="16795" x="815975" y="3263900"/>
          <p14:tracePt t="16801" x="923925" y="3263900"/>
          <p14:tracePt t="16810" x="1025525" y="3263900"/>
          <p14:tracePt t="16817" x="1120775" y="3263900"/>
          <p14:tracePt t="16825" x="1185863" y="3263900"/>
          <p14:tracePt t="16832" x="1243013" y="3270250"/>
          <p14:tracePt t="16841" x="1255713" y="3270250"/>
          <p14:tracePt t="16850" x="1262063" y="3276600"/>
          <p14:tracePt t="17093" x="1268413" y="3276600"/>
          <p14:tracePt t="17102" x="1293813" y="3308350"/>
          <p14:tracePt t="17110" x="1338263" y="3359150"/>
          <p14:tracePt t="17119" x="1389063" y="3397250"/>
          <p14:tracePt t="17126" x="1446213" y="3429000"/>
          <p14:tracePt t="17133" x="1497013" y="3460750"/>
          <p14:tracePt t="17141" x="1541463" y="3486150"/>
          <p14:tracePt t="17149" x="1585913" y="3505200"/>
          <p14:tracePt t="17158" x="1638300" y="3524250"/>
          <p14:tracePt t="17165" x="1682750" y="3536950"/>
          <p14:tracePt t="17172" x="1720850" y="3556000"/>
          <p14:tracePt t="17180" x="1765300" y="3562350"/>
          <p14:tracePt t="17187" x="1809750" y="3575050"/>
          <p14:tracePt t="17198" x="1854200" y="3594100"/>
          <p14:tracePt t="17204" x="1911350" y="3606800"/>
          <p14:tracePt t="17212" x="1962150" y="3613150"/>
          <p14:tracePt t="17219" x="2019300" y="3613150"/>
          <p14:tracePt t="17227" x="2065338" y="3613150"/>
          <p14:tracePt t="17235" x="2103438" y="3613150"/>
          <p14:tracePt t="17243" x="2160588" y="3613150"/>
          <p14:tracePt t="17251" x="2224088" y="3606800"/>
          <p14:tracePt t="17259" x="2300288" y="3587750"/>
          <p14:tracePt t="17267" x="2357438" y="3562350"/>
          <p14:tracePt t="17275" x="2433638" y="3549650"/>
          <p14:tracePt t="17283" x="2530475" y="3517900"/>
          <p14:tracePt t="17291" x="2638425" y="3505200"/>
          <p14:tracePt t="17298" x="2790825" y="3473450"/>
          <p14:tracePt t="17307" x="2976563" y="3448050"/>
          <p14:tracePt t="17314" x="3179763" y="3422650"/>
          <p14:tracePt t="17321" x="3435350" y="3371850"/>
          <p14:tracePt t="17330" x="3689350" y="3321050"/>
          <p14:tracePt t="17337" x="3925888" y="3251200"/>
          <p14:tracePt t="17346" x="4167188" y="3173413"/>
          <p14:tracePt t="17353" x="4422775" y="3116263"/>
          <p14:tracePt t="17361" x="4676775" y="3065463"/>
          <p14:tracePt t="17369" x="4989513" y="3021013"/>
          <p14:tracePt t="17377" x="5314950" y="2932113"/>
          <p14:tracePt t="17385" x="5695950" y="2843213"/>
          <p14:tracePt t="17393" x="6084888" y="2746375"/>
          <p14:tracePt t="17401" x="6397625" y="2689225"/>
          <p14:tracePt t="17409" x="6704013" y="2606675"/>
          <p14:tracePt t="17417" x="7027863" y="2486025"/>
          <p14:tracePt t="17426" x="7296150" y="2390775"/>
          <p14:tracePt t="17432" x="7537450" y="2306638"/>
          <p14:tracePt t="17441" x="7824788" y="2192338"/>
          <p14:tracePt t="17449" x="8118475" y="2046288"/>
          <p14:tracePt t="17456" x="8334375" y="1892300"/>
          <p14:tracePt t="17464" x="8551863" y="1758950"/>
          <p14:tracePt t="17471" x="8723313" y="1651000"/>
          <p14:tracePt t="17480" x="8824913" y="1581150"/>
          <p14:tracePt t="17487" x="8921750" y="1517650"/>
          <p14:tracePt t="17497" x="8959850" y="1471613"/>
          <p14:tracePt t="17503" x="8985250" y="1420813"/>
          <p14:tracePt t="17514" x="8985250" y="1382713"/>
          <p14:tracePt t="17519" x="8972550" y="1331913"/>
          <p14:tracePt t="17527" x="8940800" y="1287463"/>
          <p14:tracePt t="17535" x="8907463" y="1230313"/>
          <p14:tracePt t="17543" x="8875713" y="1173163"/>
          <p14:tracePt t="17551" x="8824913" y="1109663"/>
          <p14:tracePt t="17560" x="8767763" y="1063625"/>
          <p14:tracePt t="17567" x="8697913" y="1006475"/>
          <p14:tracePt t="17574" x="8621713" y="974725"/>
          <p14:tracePt t="17583" x="8551863" y="942975"/>
          <p14:tracePt t="17591" x="8482013" y="917575"/>
          <p14:tracePt t="17597" x="8397875" y="892175"/>
          <p14:tracePt t="17606" x="8289925" y="860425"/>
          <p14:tracePt t="17613" x="8181975" y="835025"/>
          <p14:tracePt t="17622" x="8042275" y="809625"/>
          <p14:tracePt t="17629" x="7812088" y="771525"/>
          <p14:tracePt t="17637" x="7570788" y="739775"/>
          <p14:tracePt t="17646" x="7321550" y="714375"/>
          <p14:tracePt t="17653" x="7015163" y="701675"/>
          <p14:tracePt t="17664" x="6710363" y="701675"/>
          <p14:tracePt t="17669" x="6429375" y="701675"/>
          <p14:tracePt t="17681" x="6129338" y="701675"/>
          <p14:tracePt t="17685" x="5907088" y="688975"/>
          <p14:tracePt t="17695" x="5689600" y="688975"/>
          <p14:tracePt t="17701" x="5467350" y="695325"/>
          <p14:tracePt t="17711" x="5205413" y="708025"/>
          <p14:tracePt t="17717" x="4919663" y="720725"/>
          <p14:tracePt t="17725" x="4664075" y="777875"/>
          <p14:tracePt t="17732" x="4410075" y="828675"/>
          <p14:tracePt t="17741" x="4179888" y="866775"/>
          <p14:tracePt t="17749" x="3970338" y="904875"/>
          <p14:tracePt t="17756" x="3759200" y="955675"/>
          <p14:tracePt t="17763" x="3549650" y="981075"/>
          <p14:tracePt t="17771" x="3325813" y="1006475"/>
          <p14:tracePt t="17782" x="3141663" y="1025525"/>
          <p14:tracePt t="17787" x="2930525" y="1077913"/>
          <p14:tracePt t="17797" x="2733675" y="1128713"/>
          <p14:tracePt t="17803" x="2543175" y="1173163"/>
          <p14:tracePt t="17812" x="2401888" y="1230313"/>
          <p14:tracePt t="17819" x="2230438" y="1274763"/>
          <p14:tracePt t="17828" x="2084388" y="1306513"/>
          <p14:tracePt t="17835" x="1962150" y="1325563"/>
          <p14:tracePt t="17843" x="1816100" y="1357313"/>
          <p14:tracePt t="17851" x="1708150" y="1370013"/>
          <p14:tracePt t="17859" x="1612900" y="1389063"/>
          <p14:tracePt t="17867" x="1516063" y="1414463"/>
          <p14:tracePt t="17875" x="1439863" y="1439863"/>
          <p14:tracePt t="17896" x="1306513" y="1484313"/>
          <p14:tracePt t="17897" x="1236663" y="1511300"/>
          <p14:tracePt t="17906" x="1166813" y="1555750"/>
          <p14:tracePt t="17913" x="1089025" y="1587500"/>
          <p14:tracePt t="17922" x="1012825" y="1619250"/>
          <p14:tracePt t="17929" x="923925" y="1651000"/>
          <p14:tracePt t="17937" x="847725" y="1689100"/>
          <p14:tracePt t="17946" x="784225" y="1714500"/>
          <p14:tracePt t="17953" x="714375" y="1752600"/>
          <p14:tracePt t="17961" x="655638" y="1790700"/>
          <p14:tracePt t="17971" x="585788" y="1841500"/>
          <p14:tracePt t="17982" x="534988" y="1892300"/>
          <p14:tracePt t="17987" x="503238" y="1944688"/>
          <p14:tracePt t="17996" x="490538" y="1989138"/>
          <p14:tracePt t="18004" x="490538" y="2039938"/>
          <p14:tracePt t="18010" x="490538" y="2128838"/>
          <p14:tracePt t="18017" x="509588" y="2224088"/>
          <p14:tracePt t="18025" x="528638" y="2332038"/>
          <p14:tracePt t="18033" x="566738" y="2454275"/>
          <p14:tracePt t="18041" x="611188" y="2625725"/>
          <p14:tracePt t="18047" x="681038" y="2811463"/>
          <p14:tracePt t="18056" x="758825" y="2989263"/>
          <p14:tracePt t="18066" x="841375" y="3173413"/>
          <p14:tracePt t="18071" x="892175" y="3289300"/>
          <p14:tracePt t="18079" x="917575" y="3371850"/>
          <p14:tracePt t="18087" x="930275" y="3435350"/>
          <p14:tracePt t="18095" x="949325" y="3479800"/>
          <p14:tracePt t="18103" x="962025" y="3524250"/>
          <p14:tracePt t="18113" x="981075" y="3575050"/>
          <p14:tracePt t="18120" x="993775" y="3619500"/>
          <p14:tracePt t="18131" x="1006475" y="3665538"/>
          <p14:tracePt t="18136" x="1031875" y="3709988"/>
          <p14:tracePt t="18145" x="1076325" y="3760788"/>
          <p14:tracePt t="18151" x="1114425" y="3811588"/>
          <p14:tracePt t="18159" x="1166813" y="3849688"/>
          <p14:tracePt t="18167" x="1223963" y="3881438"/>
          <p14:tracePt t="18175" x="1287463" y="3900488"/>
          <p14:tracePt t="18183" x="1382713" y="3925888"/>
          <p14:tracePt t="18191" x="1477963" y="3944938"/>
          <p14:tracePt t="18197" x="1585913" y="3970338"/>
          <p14:tracePt t="18206" x="1682750" y="3989388"/>
          <p14:tracePt t="18214" x="1790700" y="4002088"/>
          <p14:tracePt t="18223" x="1898650" y="4021138"/>
          <p14:tracePt t="18229" x="2006600" y="4040188"/>
          <p14:tracePt t="18238" x="2109788" y="4040188"/>
          <p14:tracePt t="18245" x="2224088" y="4040188"/>
          <p14:tracePt t="18253" x="2344738" y="4040188"/>
          <p14:tracePt t="18264" x="2471738" y="4040188"/>
          <p14:tracePt t="18269" x="2651125" y="4052888"/>
          <p14:tracePt t="18279" x="2835275" y="4073525"/>
          <p14:tracePt t="18286" x="3040063" y="4098925"/>
          <p14:tracePt t="18293" x="3262313" y="4111625"/>
          <p14:tracePt t="18301" x="3435350" y="4111625"/>
          <p14:tracePt t="18309" x="3575050" y="4111625"/>
          <p14:tracePt t="18317" x="3689350" y="4111625"/>
          <p14:tracePt t="18325" x="3790950" y="4111625"/>
          <p14:tracePt t="18333" x="3900488" y="4111625"/>
          <p14:tracePt t="18340" x="4002088" y="4111625"/>
          <p14:tracePt t="18347" x="4090988" y="4098925"/>
          <p14:tracePt t="18356" x="4167188" y="4092575"/>
          <p14:tracePt t="18363" x="4230688" y="4086225"/>
          <p14:tracePt t="18372" x="4306888" y="4065588"/>
          <p14:tracePt t="18379" x="4403725" y="4059238"/>
          <p14:tracePt t="18388" x="4511675" y="4040188"/>
          <p14:tracePt t="18396" x="4606925" y="4021138"/>
          <p14:tracePt t="18404" x="4702175" y="4002088"/>
          <p14:tracePt t="18413" x="4778375" y="3989388"/>
          <p14:tracePt t="18419" x="4856163" y="3970338"/>
          <p14:tracePt t="18427" x="4926013" y="3970338"/>
          <p14:tracePt t="18435" x="5014913" y="3963988"/>
          <p14:tracePt t="18444" x="5097463" y="3951288"/>
          <p14:tracePt t="18451" x="5186363" y="3938588"/>
          <p14:tracePt t="18459" x="5283200" y="3925888"/>
          <p14:tracePt t="18467" x="5391150" y="3919538"/>
          <p14:tracePt t="18475" x="5492750" y="3900488"/>
          <p14:tracePt t="18483" x="5613400" y="3881438"/>
          <p14:tracePt t="18489" x="5754688" y="3875088"/>
          <p14:tracePt t="18497" x="5856288" y="3862388"/>
          <p14:tracePt t="18505" x="5989638" y="3856038"/>
          <p14:tracePt t="18513" x="6091238" y="3856038"/>
          <p14:tracePt t="18522" x="6200775" y="3843338"/>
          <p14:tracePt t="18529" x="6276975" y="3836988"/>
          <p14:tracePt t="18538" x="6340475" y="3830638"/>
          <p14:tracePt t="18546" x="6416675" y="3830638"/>
          <p14:tracePt t="18554" x="6492875" y="3824288"/>
          <p14:tracePt t="18564" x="6556375" y="3824288"/>
          <p14:tracePt t="18569" x="6607175" y="3811588"/>
          <p14:tracePt t="18580" x="6646863" y="3805238"/>
          <p14:tracePt t="18585" x="6672263" y="3798888"/>
          <p14:tracePt t="18595" x="6704013" y="3792538"/>
          <p14:tracePt t="18601" x="6723063" y="3792538"/>
          <p14:tracePt t="18612" x="6735763" y="3786188"/>
          <p14:tracePt t="18617" x="6754813" y="3786188"/>
          <p14:tracePt t="18625" x="6773863" y="3786188"/>
          <p14:tracePt t="18634" x="6799263" y="3786188"/>
          <p14:tracePt t="18640" x="6837363" y="3786188"/>
          <p14:tracePt t="18646" x="6881813" y="3792538"/>
          <p14:tracePt t="18656" x="6938963" y="3805238"/>
          <p14:tracePt t="18662" x="6983413" y="3811588"/>
          <p14:tracePt t="18674" x="7040563" y="3817938"/>
          <p14:tracePt t="18679" x="7105650" y="3824288"/>
          <p14:tracePt t="18687" x="7150100" y="3824288"/>
          <p14:tracePt t="18696" x="7188200" y="3824288"/>
          <p14:tracePt t="18703" x="7226300" y="3830638"/>
          <p14:tracePt t="18712" x="7258050" y="3830638"/>
          <p14:tracePt t="18719" x="7283450" y="3830638"/>
          <p14:tracePt t="18728" x="7302500" y="3830638"/>
          <p14:tracePt t="18735" x="7315200" y="3836988"/>
          <p14:tracePt t="18743" x="7327900" y="3836988"/>
          <p14:tracePt t="18751" x="7334250" y="3836988"/>
          <p14:tracePt t="18759" x="7340600" y="3836988"/>
          <p14:tracePt t="22656" x="7353300" y="3836988"/>
          <p14:tracePt t="22674" x="7391400" y="3779838"/>
          <p14:tracePt t="22681" x="7391400" y="3767138"/>
          <p14:tracePt t="22688" x="7391400" y="3754438"/>
          <p14:tracePt t="22695" x="7397750" y="3754438"/>
          <p14:tracePt t="22711" x="7404100" y="3748088"/>
          <p14:tracePt t="22729" x="7404100" y="3735388"/>
          <p14:tracePt t="22737" x="7404100" y="3729038"/>
          <p14:tracePt t="22745" x="7410450" y="3722688"/>
          <p14:tracePt t="22753" x="7416800" y="3709988"/>
          <p14:tracePt t="22760" x="7423150" y="3703638"/>
          <p14:tracePt t="22775" x="7435850" y="3690938"/>
          <p14:tracePt t="22781" x="7435850" y="3684588"/>
          <p14:tracePt t="22789" x="7435850" y="3678238"/>
          <p14:tracePt t="22797" x="7435850" y="3671888"/>
          <p14:tracePt t="22805" x="7435850" y="3659188"/>
          <p14:tracePt t="22813" x="7435850" y="3652838"/>
          <p14:tracePt t="22821" x="7435850" y="3646488"/>
          <p14:tracePt t="22829" x="7429500" y="3638550"/>
          <p14:tracePt t="22845" x="7429500" y="3632200"/>
          <p14:tracePt t="22859" x="7423150" y="3632200"/>
          <p14:tracePt t="22866" x="7423150" y="3619500"/>
          <p14:tracePt t="22876" x="7416800" y="3619500"/>
          <p14:tracePt t="22881" x="7416800" y="3613150"/>
          <p14:tracePt t="22890" x="7416800" y="3606800"/>
          <p14:tracePt t="22897" x="7410450" y="3600450"/>
          <p14:tracePt t="24153" x="7372350" y="3619500"/>
          <p14:tracePt t="24161" x="7270750" y="3678238"/>
          <p14:tracePt t="24169" x="7181850" y="3729038"/>
          <p14:tracePt t="24177" x="7105650" y="3773488"/>
          <p14:tracePt t="24185" x="7015163" y="3798888"/>
          <p14:tracePt t="24194" x="6951663" y="3824288"/>
          <p14:tracePt t="24201" x="6894513" y="3843338"/>
          <p14:tracePt t="24209" x="6850063" y="3856038"/>
          <p14:tracePt t="24217" x="6811963" y="3868738"/>
          <p14:tracePt t="24222" x="6773863" y="3887788"/>
          <p14:tracePt t="24233" x="6729413" y="3900488"/>
          <p14:tracePt t="24241" x="6684963" y="3913188"/>
          <p14:tracePt t="24248" x="6626225" y="3925888"/>
          <p14:tracePt t="24256" x="6562725" y="3938588"/>
          <p14:tracePt t="24263" x="6492875" y="3963988"/>
          <p14:tracePt t="24271" x="6416675" y="3983038"/>
          <p14:tracePt t="24280" x="6346825" y="4002088"/>
          <p14:tracePt t="24286" x="6245225" y="4014788"/>
          <p14:tracePt t="24296" x="6167438" y="4033838"/>
          <p14:tracePt t="24304" x="6091238" y="4052888"/>
          <p14:tracePt t="24311" x="6008688" y="4065588"/>
          <p14:tracePt t="24320" x="5919788" y="4092575"/>
          <p14:tracePt t="24327" x="5811838" y="4143375"/>
          <p14:tracePt t="24336" x="5695950" y="4181475"/>
          <p14:tracePt t="24343" x="5575300" y="4238625"/>
          <p14:tracePt t="24351" x="5461000" y="4276725"/>
          <p14:tracePt t="24359" x="5365750" y="4321175"/>
          <p14:tracePt t="24367" x="5264150" y="4365625"/>
          <p14:tracePt t="24373" x="5167313" y="4403725"/>
          <p14:tracePt t="24381" x="5084763" y="4435475"/>
          <p14:tracePt t="24390" x="4989513" y="4473575"/>
          <p14:tracePt t="24397" x="4919663" y="4525963"/>
          <p14:tracePt t="24407" x="4856163" y="4557713"/>
          <p14:tracePt t="24413" x="4784725" y="4602163"/>
          <p14:tracePt t="24422" x="4714875" y="4633913"/>
          <p14:tracePt t="24430" x="4651375" y="4672013"/>
          <p14:tracePt t="24438" x="4581525" y="4697413"/>
          <p14:tracePt t="24445" x="4524375" y="4716463"/>
          <p14:tracePt t="24453" x="4479925" y="4741863"/>
          <p14:tracePt t="24461" x="4422775" y="4760913"/>
          <p14:tracePt t="24469" x="4365625" y="4773613"/>
          <p14:tracePt t="24477" x="4325938" y="4773613"/>
          <p14:tracePt t="24485" x="4281488" y="4779963"/>
          <p14:tracePt t="24493" x="4237038" y="4779963"/>
          <p14:tracePt t="24502" x="4179888" y="4779963"/>
          <p14:tracePt t="24507" x="4116388" y="4779963"/>
          <p14:tracePt t="24516" x="4065588" y="4786313"/>
          <p14:tracePt t="24523" x="4008438" y="4786313"/>
          <p14:tracePt t="24532" x="3957638" y="4786313"/>
          <p14:tracePt t="24540" x="3900488" y="4786313"/>
          <p14:tracePt t="24547" x="3860800" y="4786313"/>
          <p14:tracePt t="24556" x="3829050" y="4786313"/>
          <p14:tracePt t="24564" x="3816350" y="4786313"/>
          <p14:tracePt t="24571" x="3810000" y="4786313"/>
          <p14:tracePt t="24600" x="3822700" y="4786313"/>
          <p14:tracePt t="24607" x="3860800" y="4786313"/>
          <p14:tracePt t="24616" x="3913188" y="4786313"/>
          <p14:tracePt t="24623" x="3983038" y="4786313"/>
          <p14:tracePt t="24633" x="4065588" y="4767263"/>
          <p14:tracePt t="24640" x="4154488" y="4735513"/>
          <p14:tracePt t="24647" x="4262438" y="4716463"/>
          <p14:tracePt t="24657" x="4384675" y="4691063"/>
          <p14:tracePt t="24664" x="4498975" y="4652963"/>
          <p14:tracePt t="24669" x="4600575" y="4595813"/>
          <p14:tracePt t="24677" x="4645025" y="4557713"/>
          <p14:tracePt t="24686" x="4670425" y="4525963"/>
          <p14:tracePt t="24693" x="4670425" y="4479925"/>
          <p14:tracePt t="24703" x="4651375" y="4435475"/>
          <p14:tracePt t="24709" x="4600575" y="4384675"/>
          <p14:tracePt t="24718" x="4530725" y="4333875"/>
          <p14:tracePt t="24725" x="4460875" y="4276725"/>
          <p14:tracePt t="24734" x="4384675" y="4232275"/>
          <p14:tracePt t="24741" x="4275138" y="4194175"/>
          <p14:tracePt t="24750" x="4116388" y="4137025"/>
          <p14:tracePt t="24757" x="3925888" y="4092575"/>
          <p14:tracePt t="24767" x="3733800" y="4040188"/>
          <p14:tracePt t="24774" x="3524250" y="4002088"/>
          <p14:tracePt t="24781" x="3363913" y="3995738"/>
          <p14:tracePt t="24790" x="3224213" y="3970338"/>
          <p14:tracePt t="24798" x="3116263" y="3963988"/>
          <p14:tracePt t="24806" x="3033713" y="3957638"/>
          <p14:tracePt t="24813" x="2962275" y="3957638"/>
          <p14:tracePt t="24819" x="2924175" y="3957638"/>
          <p14:tracePt t="24827" x="2898775" y="3957638"/>
          <p14:tracePt t="24836" x="2886075" y="3963988"/>
          <p14:tracePt t="24843" x="2873375" y="3976688"/>
          <p14:tracePt t="24851" x="2867025" y="3989388"/>
          <p14:tracePt t="24859" x="2860675" y="4002088"/>
          <p14:tracePt t="24868" x="2854325" y="4014788"/>
          <p14:tracePt t="24874" x="2854325" y="4033838"/>
          <p14:tracePt t="24884" x="2847975" y="4059238"/>
          <p14:tracePt t="24891" x="2841625" y="4105275"/>
          <p14:tracePt t="24900" x="2828925" y="4149725"/>
          <p14:tracePt t="24906" x="2828925" y="4200525"/>
          <p14:tracePt t="24916" x="2828925" y="4244975"/>
          <p14:tracePt t="24922" x="2828925" y="4302125"/>
          <p14:tracePt t="24931" x="2828925" y="4352925"/>
          <p14:tracePt t="24939" x="2841625" y="4397375"/>
          <p14:tracePt t="24947" x="2854325" y="4435475"/>
          <p14:tracePt t="24953" x="2867025" y="4473575"/>
          <p14:tracePt t="24961" x="2873375" y="4486275"/>
          <p14:tracePt t="24969" x="2886075" y="4506913"/>
          <p14:tracePt t="24977" x="2905125" y="4525963"/>
          <p14:tracePt t="24986" x="2943225" y="4538663"/>
          <p14:tracePt t="24994" x="2989263" y="4557713"/>
          <p14:tracePt t="25001" x="3052763" y="4570413"/>
          <p14:tracePt t="25009" x="3128963" y="4589463"/>
          <p14:tracePt t="25017" x="3217863" y="4608513"/>
          <p14:tracePt t="25024" x="3319463" y="4614863"/>
          <p14:tracePt t="25033" x="3427413" y="4621213"/>
          <p14:tracePt t="25055" x="3638550" y="4652963"/>
          <p14:tracePt t="25058" x="3746500" y="4665663"/>
          <p14:tracePt t="25065" x="3822700" y="4678363"/>
          <p14:tracePt t="25073" x="3873500" y="4678363"/>
          <p14:tracePt t="25082" x="3938588" y="4678363"/>
          <p14:tracePt t="25093" x="4027488" y="4678363"/>
          <p14:tracePt t="25101" x="4071938" y="4684713"/>
          <p14:tracePt t="25109" x="4103688" y="4684713"/>
          <p14:tracePt t="25117" x="4135438" y="4684713"/>
          <p14:tracePt t="25125" x="4160838" y="4684713"/>
          <p14:tracePt t="25133" x="4192588" y="4684713"/>
          <p14:tracePt t="25141" x="4237038" y="4665663"/>
          <p14:tracePt t="25151" x="4281488" y="4652963"/>
          <p14:tracePt t="25159" x="4338638" y="4633913"/>
          <p14:tracePt t="25167" x="4403725" y="4621213"/>
          <p14:tracePt t="25174" x="4473575" y="4602163"/>
          <p14:tracePt t="25183" x="4549775" y="4589463"/>
          <p14:tracePt t="25193" x="4613275" y="4576763"/>
          <p14:tracePt t="25201" x="4670425" y="4564063"/>
          <p14:tracePt t="25209" x="4721225" y="4557713"/>
          <p14:tracePt t="25217" x="4765675" y="4545013"/>
          <p14:tracePt t="25224" x="4811713" y="4538663"/>
          <p14:tracePt t="25235" x="4837113" y="4532313"/>
          <p14:tracePt t="25243" x="4856163" y="4525963"/>
          <p14:tracePt t="25251" x="4868863" y="4519613"/>
          <p14:tracePt t="25259" x="4875213" y="4519613"/>
          <p14:tracePt t="25267" x="4875213" y="4513263"/>
          <p14:tracePt t="25285" x="4875213" y="4498975"/>
          <p14:tracePt t="25293" x="4881563" y="4492625"/>
          <p14:tracePt t="25301" x="4894263" y="4479925"/>
          <p14:tracePt t="25309" x="4900613" y="4467225"/>
          <p14:tracePt t="25317" x="4906963" y="4454525"/>
          <p14:tracePt t="25327" x="4919663" y="4448175"/>
          <p14:tracePt t="25335" x="4932363" y="4435475"/>
          <p14:tracePt t="25343" x="4938713" y="4422775"/>
          <p14:tracePt t="25351" x="4945063" y="4410075"/>
          <p14:tracePt t="25359" x="4945063" y="4403725"/>
          <p14:tracePt t="25367" x="4951413" y="4391025"/>
          <p14:tracePt t="25377" x="4951413" y="4384675"/>
          <p14:tracePt t="25385" x="4951413" y="4371975"/>
          <p14:tracePt t="25393" x="4951413" y="4359275"/>
          <p14:tracePt t="25401" x="4964113" y="4340225"/>
          <p14:tracePt t="25409" x="4970463" y="4327525"/>
          <p14:tracePt t="25419" x="4976813" y="4302125"/>
          <p14:tracePt t="25427" x="4983163" y="4283075"/>
          <p14:tracePt t="25435" x="4983163" y="4264025"/>
          <p14:tracePt t="25443" x="4976813" y="4251325"/>
          <p14:tracePt t="25451" x="4964113" y="4232275"/>
          <p14:tracePt t="25459" x="4951413" y="4219575"/>
          <p14:tracePt t="25467" x="4913313" y="4206875"/>
          <p14:tracePt t="25475" x="4868863" y="4187825"/>
          <p14:tracePt t="25483" x="4824413" y="4175125"/>
          <p14:tracePt t="25490" x="4778375" y="4162425"/>
          <p14:tracePt t="25499" x="4727575" y="4143375"/>
          <p14:tracePt t="25507" x="4683125" y="4137025"/>
          <p14:tracePt t="25514" x="4632325" y="4130675"/>
          <p14:tracePt t="25525" x="4587875" y="4124325"/>
          <p14:tracePt t="25531" x="4530725" y="4111625"/>
          <p14:tracePt t="25541" x="4467225" y="4111625"/>
          <p14:tracePt t="25545" x="4403725" y="4111625"/>
          <p14:tracePt t="25553" x="4338638" y="4111625"/>
          <p14:tracePt t="25561" x="4268788" y="4111625"/>
          <p14:tracePt t="25569" x="4198938" y="4105275"/>
          <p14:tracePt t="25577" x="4135438" y="4098925"/>
          <p14:tracePt t="25585" x="4071938" y="4092575"/>
          <p14:tracePt t="25593" x="4027488" y="4079875"/>
          <p14:tracePt t="25601" x="3983038" y="4073525"/>
          <p14:tracePt t="25609" x="3938588" y="4059238"/>
          <p14:tracePt t="25617" x="3894138" y="4059238"/>
          <p14:tracePt t="25625" x="3835400" y="4052888"/>
          <p14:tracePt t="25633" x="3784600" y="4052888"/>
          <p14:tracePt t="25641" x="3727450" y="4052888"/>
          <p14:tracePt t="25649" x="3676650" y="4052888"/>
          <p14:tracePt t="25655" x="3619500" y="4059238"/>
          <p14:tracePt t="25664" x="3575050" y="4073525"/>
          <p14:tracePt t="25671" x="3530600" y="4086225"/>
          <p14:tracePt t="25680" x="3486150" y="4092575"/>
          <p14:tracePt t="25688" x="3441700" y="4105275"/>
          <p14:tracePt t="25695" x="3395663" y="4111625"/>
          <p14:tracePt t="25706" x="3351213" y="4124325"/>
          <p14:tracePt t="25712" x="3313113" y="4137025"/>
          <p14:tracePt t="25722" x="3268663" y="4149725"/>
          <p14:tracePt t="25727" x="3211513" y="4156075"/>
          <p14:tracePt t="25735" x="3148013" y="4175125"/>
          <p14:tracePt t="25743" x="3071813" y="4194175"/>
          <p14:tracePt t="25751" x="2995613" y="4206875"/>
          <p14:tracePt t="25759" x="2930525" y="4219575"/>
          <p14:tracePt t="25767" x="2873375" y="4225925"/>
          <p14:tracePt t="25776" x="2828925" y="4232275"/>
          <p14:tracePt t="25783" x="2797175" y="4238625"/>
          <p14:tracePt t="25790" x="2759075" y="4244975"/>
          <p14:tracePt t="25799" x="2746375" y="4251325"/>
          <p14:tracePt t="25806" x="2727325" y="4257675"/>
          <p14:tracePt t="25815" x="2701925" y="4270375"/>
          <p14:tracePt t="25821" x="2682875" y="4283075"/>
          <p14:tracePt t="25831" x="2663825" y="4295775"/>
          <p14:tracePt t="25842" x="2638425" y="4308475"/>
          <p14:tracePt t="25847" x="2625725" y="4321175"/>
          <p14:tracePt t="25854" x="2606675" y="4327525"/>
          <p14:tracePt t="25861" x="2593975" y="4340225"/>
          <p14:tracePt t="25869" x="2581275" y="4352925"/>
          <p14:tracePt t="25888" x="2568575" y="4371975"/>
          <p14:tracePt t="25893" x="2568575" y="4378325"/>
          <p14:tracePt t="25901" x="2568575" y="4391025"/>
          <p14:tracePt t="25909" x="2574925" y="4397375"/>
          <p14:tracePt t="25917" x="2587625" y="4410075"/>
          <p14:tracePt t="25925" x="2600325" y="4429125"/>
          <p14:tracePt t="25933" x="2613025" y="4448175"/>
          <p14:tracePt t="25940" x="2619375" y="4460875"/>
          <p14:tracePt t="25949" x="2632075" y="4473575"/>
          <p14:tracePt t="25955" x="2644775" y="4492625"/>
          <p14:tracePt t="25964" x="2657475" y="4506913"/>
          <p14:tracePt t="25971" x="2689225" y="4519613"/>
          <p14:tracePt t="25980" x="2714625" y="4532313"/>
          <p14:tracePt t="25987" x="2752725" y="4545013"/>
          <p14:tracePt t="25996" x="2784475" y="4557713"/>
          <p14:tracePt t="26004" x="2822575" y="4570413"/>
          <p14:tracePt t="26011" x="2860675" y="4576763"/>
          <p14:tracePt t="26019" x="2905125" y="4583113"/>
          <p14:tracePt t="26027" x="2943225" y="4583113"/>
          <p14:tracePt t="26035" x="3008313" y="4583113"/>
          <p14:tracePt t="26043" x="3071813" y="4583113"/>
          <p14:tracePt t="26054" x="3135313" y="4583113"/>
          <p14:tracePt t="26061" x="3198813" y="4583113"/>
          <p14:tracePt t="26069" x="3262313" y="4583113"/>
          <p14:tracePt t="26077" x="3319463" y="4583113"/>
          <p14:tracePt t="26085" x="3370263" y="4583113"/>
          <p14:tracePt t="26093" x="3427413" y="4583113"/>
          <p14:tracePt t="26104" x="3473450" y="4583113"/>
          <p14:tracePt t="26111" x="3492500" y="4583113"/>
          <p14:tracePt t="26119" x="3517900" y="4583113"/>
          <p14:tracePt t="26127" x="3530600" y="4583113"/>
          <p14:tracePt t="26135" x="3536950" y="4583113"/>
          <p14:tracePt t="26146" x="3549650" y="4583113"/>
          <p14:tracePt t="26154" x="3562350" y="4583113"/>
          <p14:tracePt t="26161" x="3581400" y="4583113"/>
          <p14:tracePt t="26169" x="3606800" y="4583113"/>
          <p14:tracePt t="26177" x="3651250" y="4583113"/>
          <p14:tracePt t="26185" x="3689350" y="4583113"/>
          <p14:tracePt t="26196" x="3733800" y="4583113"/>
          <p14:tracePt t="26204" x="3778250" y="4570413"/>
          <p14:tracePt t="26211" x="3822700" y="4570413"/>
          <p14:tracePt t="26217" x="3867150" y="4564063"/>
          <p14:tracePt t="26225" x="3913188" y="4557713"/>
          <p14:tracePt t="26234" x="3957638" y="4557713"/>
          <p14:tracePt t="26243" x="4002088" y="4557713"/>
          <p14:tracePt t="26255" x="4071938" y="4551363"/>
          <p14:tracePt t="26264" x="4116388" y="4551363"/>
          <p14:tracePt t="26271" x="4160838" y="4545013"/>
          <p14:tracePt t="26280" x="4224338" y="4532313"/>
          <p14:tracePt t="26287" x="4294188" y="4519613"/>
          <p14:tracePt t="26293" x="4359275" y="4498975"/>
          <p14:tracePt t="26301" x="4416425" y="4492625"/>
          <p14:tracePt t="26309" x="4479925" y="4486275"/>
          <p14:tracePt t="26317" x="4524375" y="4473575"/>
          <p14:tracePt t="26325" x="4581525" y="4460875"/>
          <p14:tracePt t="26333" x="4632325" y="4454525"/>
          <p14:tracePt t="26341" x="4676775" y="4435475"/>
          <p14:tracePt t="26349" x="4727575" y="4422775"/>
          <p14:tracePt t="26357" x="4772025" y="4416425"/>
          <p14:tracePt t="26365" x="4824413" y="4410075"/>
          <p14:tracePt t="26373" x="4875213" y="4391025"/>
          <p14:tracePt t="26381" x="4894263" y="4391025"/>
          <p14:tracePt t="26389" x="4913313" y="4384675"/>
          <p14:tracePt t="26398" x="4926013" y="4378325"/>
          <p14:tracePt t="26479" x="4932363" y="4378325"/>
          <p14:tracePt t="26487" x="4932363" y="4371975"/>
          <p14:tracePt t="26497" x="4932363" y="4365625"/>
          <p14:tracePt t="26575" x="4932363" y="4359275"/>
          <p14:tracePt t="28029" x="4926013" y="4359275"/>
          <p14:tracePt t="28813" x="4976813" y="4346575"/>
          <p14:tracePt t="28821" x="5027613" y="4340225"/>
          <p14:tracePt t="28829" x="5091113" y="4340225"/>
          <p14:tracePt t="28837" x="5180013" y="4333875"/>
          <p14:tracePt t="28846" x="5283200" y="4333875"/>
          <p14:tracePt t="28852" x="5391150" y="4314825"/>
          <p14:tracePt t="28861" x="5511800" y="4295775"/>
          <p14:tracePt t="28869" x="5708650" y="4238625"/>
          <p14:tracePt t="28878" x="5926138" y="4156075"/>
          <p14:tracePt t="28886" x="6188075" y="4073525"/>
          <p14:tracePt t="28904" x="6704013" y="3868738"/>
          <p14:tracePt t="28909" x="6932613" y="3760788"/>
          <p14:tracePt t="28919" x="7131050" y="3613150"/>
          <p14:tracePt t="28925" x="7327900" y="3467100"/>
          <p14:tracePt t="28933" x="7486650" y="3270250"/>
          <p14:tracePt t="28942" x="7570788" y="3084513"/>
          <p14:tracePt t="28947" x="7608888" y="2894013"/>
          <p14:tracePt t="28954" x="7608888" y="2701925"/>
          <p14:tracePt t="28963" x="7531100" y="2460625"/>
          <p14:tracePt t="28970" x="7423150" y="2211388"/>
          <p14:tracePt t="28979" x="7277100" y="1995488"/>
          <p14:tracePt t="28986" x="7072313" y="1835150"/>
          <p14:tracePt t="28995" x="6780213" y="1701800"/>
          <p14:tracePt t="29002" x="6416675" y="1593850"/>
          <p14:tracePt t="29011" x="6034088" y="1504950"/>
          <p14:tracePt t="29019" x="5626100" y="1427163"/>
          <p14:tracePt t="29028" x="5314950" y="1370013"/>
          <p14:tracePt t="29036" x="4926013" y="1274763"/>
          <p14:tracePt t="29044" x="4530725" y="1243013"/>
          <p14:tracePt t="29052" x="4224338" y="1230313"/>
          <p14:tracePt t="29059" x="3963988" y="1236663"/>
          <p14:tracePt t="29069" x="3759200" y="1262063"/>
          <p14:tracePt t="29075" x="3594100" y="1281113"/>
          <p14:tracePt t="29081" x="3473450" y="1300163"/>
          <p14:tracePt t="29089" x="3357563" y="1338263"/>
          <p14:tracePt t="29097" x="3287713" y="1382713"/>
          <p14:tracePt t="29105" x="3224213" y="1433513"/>
          <p14:tracePt t="29113" x="3154363" y="1497013"/>
          <p14:tracePt t="29120" x="3090863" y="1574800"/>
          <p14:tracePt t="29129" x="3021013" y="1695450"/>
          <p14:tracePt t="29137" x="2943225" y="1841500"/>
          <p14:tracePt t="29145" x="2886075" y="2014538"/>
          <p14:tracePt t="29152" x="2847975" y="2185988"/>
          <p14:tracePt t="29162" x="2835275" y="2365375"/>
          <p14:tracePt t="29169" x="2835275" y="2536825"/>
          <p14:tracePt t="29178" x="2835275" y="2733675"/>
          <p14:tracePt t="29187" x="2854325" y="2919413"/>
          <p14:tracePt t="29194" x="2949575" y="3141663"/>
          <p14:tracePt t="29203" x="3097213" y="3359150"/>
          <p14:tracePt t="29209" x="3255963" y="3543300"/>
          <p14:tracePt t="29218" x="3408363" y="3722688"/>
          <p14:tracePt t="29226" x="3632200" y="3887788"/>
          <p14:tracePt t="29231" x="3860800" y="4027488"/>
          <p14:tracePt t="29239" x="4052888" y="4143375"/>
          <p14:tracePt t="29247" x="4256088" y="4219575"/>
          <p14:tracePt t="29255" x="4479925" y="4308475"/>
          <p14:tracePt t="29266" x="4638675" y="4365625"/>
          <p14:tracePt t="29271" x="4765675" y="4391025"/>
          <p14:tracePt t="29280" x="4875213" y="4422775"/>
          <p14:tracePt t="29286" x="4976813" y="4435475"/>
          <p14:tracePt t="29295" x="5053013" y="4454525"/>
          <p14:tracePt t="29303" x="5129213" y="4473575"/>
          <p14:tracePt t="29311" x="5205413" y="4479925"/>
          <p14:tracePt t="29323" x="5302250" y="4498975"/>
          <p14:tracePt t="29332" x="5346700" y="4498975"/>
          <p14:tracePt t="29341" x="5378450" y="4498975"/>
          <p14:tracePt t="29349" x="5397500" y="4498975"/>
          <p14:tracePt t="29406" x="5403850" y="4498975"/>
          <p14:tracePt t="29423" x="5416550" y="4498975"/>
          <p14:tracePt t="29431" x="5422900" y="4498975"/>
          <p14:tracePt t="29439" x="5429250" y="4498975"/>
          <p14:tracePt t="29451" x="5435600" y="4498975"/>
          <p14:tracePt t="30367" x="5422900" y="4506913"/>
          <p14:tracePt t="30376" x="5340350" y="4532313"/>
          <p14:tracePt t="30383" x="5237163" y="4583113"/>
          <p14:tracePt t="30392" x="5110163" y="4627563"/>
          <p14:tracePt t="30401" x="4995863" y="4678363"/>
          <p14:tracePt t="30407" x="4906963" y="4710113"/>
          <p14:tracePt t="30415" x="4843463" y="4735513"/>
          <p14:tracePt t="30423" x="4772025" y="4754563"/>
          <p14:tracePt t="30429" x="4727575" y="4767263"/>
          <p14:tracePt t="30437" x="4683125" y="4786313"/>
          <p14:tracePt t="30453" x="4575175" y="4824413"/>
          <p14:tracePt t="30461" x="4530725" y="4830763"/>
          <p14:tracePt t="30468" x="4473575" y="4843463"/>
          <p14:tracePt t="30477" x="4410075" y="4856163"/>
          <p14:tracePt t="30485" x="4319588" y="4856163"/>
          <p14:tracePt t="30494" x="4205288" y="4862513"/>
          <p14:tracePt t="30501" x="4071938" y="4868863"/>
          <p14:tracePt t="30510" x="3913188" y="4894263"/>
          <p14:tracePt t="30517" x="3765550" y="4913313"/>
          <p14:tracePt t="30526" x="3663950" y="4919663"/>
          <p14:tracePt t="30534" x="3556000" y="4940300"/>
          <p14:tracePt t="30541" x="3448050" y="4940300"/>
          <p14:tracePt t="30553" x="3300413" y="4926013"/>
          <p14:tracePt t="30561" x="3224213" y="4906963"/>
          <p14:tracePt t="30569" x="3167063" y="4894263"/>
          <p14:tracePt t="30576" x="3109913" y="4887913"/>
          <p14:tracePt t="30583" x="3065463" y="4868863"/>
          <p14:tracePt t="30591" x="3040063" y="4862513"/>
          <p14:tracePt t="30601" x="3033713" y="4849813"/>
          <p14:tracePt t="30607" x="3021013" y="4843463"/>
          <p14:tracePt t="30615" x="3008313" y="4830763"/>
          <p14:tracePt t="30623" x="2995613" y="4818063"/>
          <p14:tracePt t="30634" x="2982913" y="4805363"/>
          <p14:tracePt t="30640" x="2976563" y="4805363"/>
          <p14:tracePt t="30648" x="2962275" y="4792663"/>
          <p14:tracePt t="30655" x="2949575" y="4779963"/>
          <p14:tracePt t="30663" x="2936875" y="4767263"/>
          <p14:tracePt t="30671" x="2930525" y="4754563"/>
          <p14:tracePt t="30679" x="2917825" y="4748213"/>
          <p14:tracePt t="30686" x="2898775" y="4741863"/>
          <p14:tracePt t="30695" x="2879725" y="4735513"/>
          <p14:tracePt t="30702" x="2867025" y="4729163"/>
          <p14:tracePt t="30711" x="2854325" y="4729163"/>
          <p14:tracePt t="30718" x="2841625" y="4722813"/>
          <p14:tracePt t="30725" x="2835275" y="4716463"/>
          <p14:tracePt t="30734" x="2822575" y="4710113"/>
          <p14:tracePt t="30742" x="2809875" y="4703763"/>
          <p14:tracePt t="30750" x="2803525" y="4703763"/>
          <p14:tracePt t="30758" x="2797175" y="4691063"/>
          <p14:tracePt t="30765" x="2784475" y="4684713"/>
          <p14:tracePt t="30774" x="2771775" y="4678363"/>
          <p14:tracePt t="30782" x="2746375" y="4665663"/>
          <p14:tracePt t="30789" x="2714625" y="4646613"/>
          <p14:tracePt t="30797" x="2676525" y="4640263"/>
          <p14:tracePt t="30805" x="2632075" y="4627563"/>
          <p14:tracePt t="30813" x="2587625" y="4608513"/>
          <p14:tracePt t="30821" x="2543175" y="4595813"/>
          <p14:tracePt t="30829" x="2503488" y="4583113"/>
          <p14:tracePt t="30837" x="2484438" y="4570413"/>
          <p14:tracePt t="30846" x="2465388" y="4557713"/>
          <p14:tracePt t="30853" x="2452688" y="4545013"/>
          <p14:tracePt t="30861" x="2433638" y="4532313"/>
          <p14:tracePt t="30869" x="2414588" y="4532313"/>
          <p14:tracePt t="30878" x="2395538" y="4525963"/>
          <p14:tracePt t="30885" x="2389188" y="4525963"/>
          <p14:tracePt t="30891" x="2376488" y="4519613"/>
          <p14:tracePt t="30900" x="2370138" y="4519613"/>
          <p14:tracePt t="31256" x="2408238" y="4519613"/>
          <p14:tracePt t="31264" x="2446338" y="4519613"/>
          <p14:tracePt t="31271" x="2503488" y="4525963"/>
          <p14:tracePt t="31279" x="2549525" y="4532313"/>
          <p14:tracePt t="31287" x="2593975" y="4545013"/>
          <p14:tracePt t="31295" x="2632075" y="4564063"/>
          <p14:tracePt t="31303" x="2644775" y="4564063"/>
          <p14:tracePt t="31311" x="2651125" y="4570413"/>
          <p14:tracePt t="31319" x="2657475" y="4570413"/>
          <p14:tracePt t="31487" x="2663825" y="4570413"/>
          <p14:tracePt t="31503" x="2670175" y="4570413"/>
          <p14:tracePt t="31513" x="2701925" y="4570413"/>
          <p14:tracePt t="31521" x="2720975" y="4570413"/>
          <p14:tracePt t="31530" x="2733675" y="4564063"/>
          <p14:tracePt t="31538" x="2740025" y="4564063"/>
          <p14:tracePt t="31546" x="2746375" y="4564063"/>
          <p14:tracePt t="34001" x="2752725" y="4564063"/>
          <p14:tracePt t="34009" x="2771775" y="4595813"/>
          <p14:tracePt t="34017" x="2778125" y="4633913"/>
          <p14:tracePt t="34025" x="2752725" y="4691063"/>
          <p14:tracePt t="34033" x="2682875" y="4748213"/>
          <p14:tracePt t="34042" x="2663825" y="4767263"/>
          <p14:tracePt t="34215" x="2657475" y="4767263"/>
          <p14:tracePt t="34315" x="2651125" y="4767263"/>
          <p14:tracePt t="34349" x="2644775" y="4760913"/>
          <p14:tracePt t="34357" x="2632075" y="4748213"/>
          <p14:tracePt t="34365" x="2625725" y="4735513"/>
          <p14:tracePt t="34374" x="2619375" y="4729163"/>
          <p14:tracePt t="34380" x="2619375" y="4710113"/>
          <p14:tracePt t="34391" x="2638425" y="4691063"/>
          <p14:tracePt t="34398" x="2676525" y="4659313"/>
          <p14:tracePt t="34407" x="2714625" y="4627563"/>
          <p14:tracePt t="34415" x="2720975" y="4627563"/>
          <p14:tracePt t="34427" x="2727325" y="4627563"/>
          <p14:tracePt t="34435" x="2771775" y="4614863"/>
          <p14:tracePt t="34443" x="2816225" y="4608513"/>
          <p14:tracePt t="34451" x="2879725" y="4602163"/>
          <p14:tracePt t="34459" x="2943225" y="4602163"/>
          <p14:tracePt t="34467" x="2989263" y="4602163"/>
          <p14:tracePt t="34473" x="3033713" y="4602163"/>
          <p14:tracePt t="34481" x="3078163" y="4602163"/>
          <p14:tracePt t="34490" x="3141663" y="4602163"/>
          <p14:tracePt t="34496" x="3205163" y="4602163"/>
          <p14:tracePt t="34506" x="3300413" y="4583113"/>
          <p14:tracePt t="34513" x="3395663" y="4564063"/>
          <p14:tracePt t="34522" x="3505200" y="4551363"/>
          <p14:tracePt t="34530" x="3600450" y="4538663"/>
          <p14:tracePt t="34537" x="3683000" y="4519613"/>
          <p14:tracePt t="34546" x="3803650" y="4506913"/>
          <p14:tracePt t="34553" x="3983038" y="4492625"/>
          <p14:tracePt t="34561" x="4097338" y="4479925"/>
          <p14:tracePt t="34569" x="4230688" y="4473575"/>
          <p14:tracePt t="34577" x="4352925" y="4454525"/>
          <p14:tracePt t="34585" x="4511675" y="4441825"/>
          <p14:tracePt t="34593" x="4689475" y="4441825"/>
          <p14:tracePt t="34601" x="4862513" y="4441825"/>
          <p14:tracePt t="34609" x="5014913" y="4441825"/>
          <p14:tracePt t="34614" x="5186363" y="4441825"/>
          <p14:tracePt t="34623" x="5391150" y="4429125"/>
          <p14:tracePt t="34630" x="5607050" y="4422775"/>
          <p14:tracePt t="34640" x="5818188" y="4397375"/>
          <p14:tracePt t="34646" x="6040438" y="4371975"/>
          <p14:tracePt t="34656" x="6264275" y="4346575"/>
          <p14:tracePt t="34663" x="6473825" y="4321175"/>
          <p14:tracePt t="34671" x="6659563" y="4302125"/>
          <p14:tracePt t="34679" x="6831013" y="4302125"/>
          <p14:tracePt t="34687" x="7027863" y="4289425"/>
          <p14:tracePt t="34697" x="7226300" y="4289425"/>
          <p14:tracePt t="34703" x="7404100" y="4289425"/>
          <p14:tracePt t="40965" x="4763" y="2862263"/>
          <p14:tracePt t="41206" x="8913813" y="1331913"/>
          <p14:tracePt t="41212" x="8755063" y="1325563"/>
          <p14:tracePt t="41221" x="8628063" y="1325563"/>
          <p14:tracePt t="41229" x="8462963" y="1338263"/>
          <p14:tracePt t="41237" x="8340725" y="1357313"/>
          <p14:tracePt t="41245" x="8220075" y="1376363"/>
          <p14:tracePt t="41253" x="8074025" y="1395413"/>
          <p14:tracePt t="41259" x="7913688" y="1414463"/>
          <p14:tracePt t="41267" x="7742238" y="1452563"/>
          <p14:tracePt t="41274" x="7583488" y="1471613"/>
          <p14:tracePt t="41285" x="7416800" y="1497013"/>
          <p14:tracePt t="41291" x="7258050" y="1517650"/>
          <p14:tracePt t="41301" x="7150100" y="1536700"/>
          <p14:tracePt t="41308" x="7053263" y="1555750"/>
          <p14:tracePt t="41315" x="6964363" y="1568450"/>
          <p14:tracePt t="41324" x="6900863" y="1587500"/>
          <p14:tracePt t="41333" x="6843713" y="1593850"/>
          <p14:tracePt t="41341" x="6799263" y="1606550"/>
          <p14:tracePt t="41347" x="6761163" y="1625600"/>
          <p14:tracePt t="41355" x="6735763" y="1625600"/>
          <p14:tracePt t="41363" x="6716713" y="1631950"/>
          <p14:tracePt t="41372" x="6704013" y="1631950"/>
          <p14:tracePt t="41379" x="6691313" y="1631950"/>
          <p14:tracePt t="41387" x="6684963" y="1631950"/>
          <p14:tracePt t="41395" x="6665913" y="1631950"/>
          <p14:tracePt t="41401" x="6626225" y="1631950"/>
          <p14:tracePt t="41409" x="6581775" y="1631950"/>
          <p14:tracePt t="41417" x="6537325" y="1638300"/>
          <p14:tracePt t="41425" x="6492875" y="1657350"/>
          <p14:tracePt t="41434" x="6473825" y="1663700"/>
          <p14:tracePt t="41440" x="6454775" y="1676400"/>
          <p14:tracePt t="41450" x="6435725" y="1689100"/>
          <p14:tracePt t="41458" x="6423025" y="1701800"/>
          <p14:tracePt t="41466" x="6416675" y="1708150"/>
          <p14:tracePt t="41616" x="6410325" y="1708150"/>
          <p14:tracePt t="41628" x="6397625" y="1708150"/>
          <p14:tracePt t="41635" x="6384925" y="1714500"/>
          <p14:tracePt t="41643" x="6372225" y="1720850"/>
          <p14:tracePt t="41652" x="6359525" y="1720850"/>
          <p14:tracePt t="41659" x="6353175" y="1720850"/>
          <p14:tracePt t="41667" x="6346825" y="1720850"/>
          <p14:tracePt t="41675" x="6340475" y="1720850"/>
          <p14:tracePt t="41729" x="6327775" y="1727200"/>
          <p14:tracePt t="41737" x="6321425" y="1727200"/>
          <p14:tracePt t="41745" x="6315075" y="1733550"/>
          <p14:tracePt t="41753" x="6302375" y="1746250"/>
          <p14:tracePt t="41760" x="6289675" y="1746250"/>
          <p14:tracePt t="41769" x="6283325" y="1746250"/>
          <p14:tracePt t="41777" x="6276975" y="1746250"/>
          <p14:tracePt t="49093" x="6276975" y="1752600"/>
          <p14:tracePt t="49110" x="6308725" y="1778000"/>
          <p14:tracePt t="49117" x="6416675" y="1816100"/>
          <p14:tracePt t="49126" x="6556375" y="1822450"/>
          <p14:tracePt t="49134" x="6742113" y="1809750"/>
          <p14:tracePt t="49141" x="6926263" y="1784350"/>
          <p14:tracePt t="49150" x="7131050" y="1746250"/>
          <p14:tracePt t="49157" x="7289800" y="1739900"/>
          <p14:tracePt t="49167" x="7378700" y="1720850"/>
          <p14:tracePt t="49176" x="7454900" y="1701800"/>
          <p14:tracePt t="49184" x="7518400" y="1695450"/>
          <p14:tracePt t="49191" x="7596188" y="1676400"/>
          <p14:tracePt t="49200" x="7659688" y="1663700"/>
          <p14:tracePt t="49207" x="7748588" y="1638300"/>
          <p14:tracePt t="49218" x="7812088" y="1612900"/>
          <p14:tracePt t="49227" x="7888288" y="1593850"/>
          <p14:tracePt t="49235" x="7964488" y="1581150"/>
          <p14:tracePt t="49243" x="8035925" y="1555750"/>
          <p14:tracePt t="49253" x="8112125" y="1536700"/>
          <p14:tracePt t="49259" x="8175625" y="1517650"/>
          <p14:tracePt t="49269" x="8251825" y="1504950"/>
          <p14:tracePt t="49275" x="8315325" y="1490663"/>
          <p14:tracePt t="49285" x="8404225" y="1484313"/>
          <p14:tracePt t="49291" x="8482013" y="1465263"/>
          <p14:tracePt t="49300" x="8564563" y="1452563"/>
          <p14:tracePt t="49310" x="8634413" y="1433513"/>
          <p14:tracePt t="49319" x="8685213" y="1420813"/>
          <p14:tracePt t="49327" x="8729663" y="1408113"/>
          <p14:tracePt t="49333" x="8755063" y="1401763"/>
          <p14:tracePt t="49344" x="8774113" y="1401763"/>
          <p14:tracePt t="49350" x="8793163" y="1401763"/>
          <p14:tracePt t="49359" x="8805863" y="1401763"/>
          <p14:tracePt t="49367" x="8818563" y="1401763"/>
          <p14:tracePt t="49376" x="8831263" y="1401763"/>
          <p14:tracePt t="49391" x="8837613" y="1401763"/>
          <p14:tracePt t="49435" x="8843963" y="1401763"/>
          <p14:tracePt t="49446" x="8850313" y="1395413"/>
          <p14:tracePt t="49455" x="8907463" y="1389063"/>
          <p14:tracePt t="49463" x="9010650" y="1370013"/>
          <p14:tracePt t="49471" x="9105900" y="1350963"/>
          <p14:tracePt t="80592" x="8366125" y="1471613"/>
          <p14:tracePt t="80602" x="7958138" y="1581150"/>
          <p14:tracePt t="80609" x="7505700" y="1695450"/>
          <p14:tracePt t="80617" x="6875463" y="1778000"/>
          <p14:tracePt t="80625" x="6116638" y="1816100"/>
          <p14:tracePt t="80632" x="5461000" y="1733550"/>
          <p14:tracePt t="80641" x="4805363" y="1376363"/>
          <p14:tracePt t="80649" x="4211638" y="1084263"/>
          <p14:tracePt t="80656" x="3708400" y="879475"/>
          <p14:tracePt t="80665" x="3275013" y="720725"/>
          <p14:tracePt t="80672" x="2860675" y="604838"/>
          <p14:tracePt t="80681" x="2395538" y="496888"/>
          <p14:tracePt t="80688" x="1930400" y="414338"/>
          <p14:tracePt t="80696" x="1484313" y="338138"/>
          <p14:tracePt t="80703" x="1076325" y="255588"/>
          <p14:tracePt t="80712" x="803275" y="203200"/>
          <p14:tracePt t="80721" x="636588" y="165100"/>
          <p14:tracePt t="80727" x="541338" y="152400"/>
          <p14:tracePt t="80735" x="465138" y="139700"/>
          <p14:tracePt t="80744" x="407988" y="127000"/>
          <p14:tracePt t="80752" x="388938" y="114300"/>
          <p14:tracePt t="80758" x="382588" y="107950"/>
          <p14:tracePt t="80767" x="369888" y="95250"/>
          <p14:tracePt t="80775" x="357188" y="82550"/>
          <p14:tracePt t="80782" x="344488" y="44450"/>
          <p14:tracePt t="80791" x="319088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D3EDB7-0ABD-4BC6-9C2A-32E4FC10473A}">
  <ds:schemaRefs>
    <ds:schemaRef ds:uri="http://purl.org/dc/elements/1.1/"/>
    <ds:schemaRef ds:uri="http://schemas.microsoft.com/office/2006/metadata/properties"/>
    <ds:schemaRef ds:uri="http://purl.org/dc/terms/"/>
    <ds:schemaRef ds:uri="ddc16f2e-ac79-420b-bf02-152a3fab2b22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5618448-e42b-40ea-80d2-fe7c2030a18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44186</TotalTime>
  <Words>450</Words>
  <Application>Microsoft Office PowerPoint</Application>
  <PresentationFormat>On-screen Show (16:9)</PresentationFormat>
  <Paragraphs>112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Helvetica Neue</vt:lpstr>
      <vt:lpstr>Open Sans</vt:lpstr>
      <vt:lpstr>Office Theme</vt:lpstr>
      <vt:lpstr>Explainability  Milestone 5: Trade-offs and Interactions with other verticals in Trustworthy AI </vt:lpstr>
      <vt:lpstr>1. Intro on Explainability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Interactions with Fairness 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260</cp:revision>
  <cp:lastPrinted>2017-11-14T13:34:51Z</cp:lastPrinted>
  <dcterms:created xsi:type="dcterms:W3CDTF">2017-03-06T16:45:41Z</dcterms:created>
  <dcterms:modified xsi:type="dcterms:W3CDTF">2021-11-11T11:39:22Z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